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71" r:id="rId12"/>
    <p:sldId id="276" r:id="rId13"/>
    <p:sldId id="263" r:id="rId14"/>
    <p:sldId id="265" r:id="rId15"/>
    <p:sldId id="264" r:id="rId16"/>
    <p:sldId id="266" r:id="rId17"/>
    <p:sldId id="267" r:id="rId18"/>
    <p:sldId id="268" r:id="rId19"/>
    <p:sldId id="269" r:id="rId20"/>
    <p:sldId id="270" r:id="rId21"/>
    <p:sldId id="272" r:id="rId22"/>
    <p:sldId id="274" r:id="rId23"/>
    <p:sldId id="273" r:id="rId24"/>
    <p:sldId id="275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D56C8C-A304-4348-947D-2AF8D4571501}" v="1498" dt="2026-03-04T13:19:35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691" autoAdjust="0"/>
  </p:normalViewPr>
  <p:slideViewPr>
    <p:cSldViewPr snapToGrid="0">
      <p:cViewPr varScale="1">
        <p:scale>
          <a:sx n="65" d="100"/>
          <a:sy n="65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IEL SHAAN DHALIWAL" userId="d0fd0817-1156-4734-b54c-c9959c0a2723" providerId="ADAL" clId="{6802FCE4-4FEB-4947-819C-4D1F0E21AD82}"/>
    <pc:docChg chg="undo redo custSel addSld delSld modSld sldOrd modMainMaster">
      <pc:chgData name="NATHANIEL SHAAN DHALIWAL" userId="d0fd0817-1156-4734-b54c-c9959c0a2723" providerId="ADAL" clId="{6802FCE4-4FEB-4947-819C-4D1F0E21AD82}" dt="2026-03-04T13:19:50.272" v="9640" actId="478"/>
      <pc:docMkLst>
        <pc:docMk/>
      </pc:docMkLst>
      <pc:sldChg chg="modSp mod modTransition">
        <pc:chgData name="NATHANIEL SHAAN DHALIWAL" userId="d0fd0817-1156-4734-b54c-c9959c0a2723" providerId="ADAL" clId="{6802FCE4-4FEB-4947-819C-4D1F0E21AD82}" dt="2026-02-27T01:57:01.621" v="6300"/>
        <pc:sldMkLst>
          <pc:docMk/>
          <pc:sldMk cId="59364473" sldId="256"/>
        </pc:sldMkLst>
        <pc:spChg chg="mod">
          <ac:chgData name="NATHANIEL SHAAN DHALIWAL" userId="d0fd0817-1156-4734-b54c-c9959c0a2723" providerId="ADAL" clId="{6802FCE4-4FEB-4947-819C-4D1F0E21AD82}" dt="2026-02-22T09:33:06.785" v="89"/>
          <ac:spMkLst>
            <pc:docMk/>
            <pc:sldMk cId="59364473" sldId="256"/>
            <ac:spMk id="2" creationId="{F5B9C410-E435-8B7D-6850-A5C24B8E7641}"/>
          </ac:spMkLst>
        </pc:spChg>
        <pc:spChg chg="mod">
          <ac:chgData name="NATHANIEL SHAAN DHALIWAL" userId="d0fd0817-1156-4734-b54c-c9959c0a2723" providerId="ADAL" clId="{6802FCE4-4FEB-4947-819C-4D1F0E21AD82}" dt="2026-02-26T10:55:35.047" v="138" actId="20577"/>
          <ac:spMkLst>
            <pc:docMk/>
            <pc:sldMk cId="59364473" sldId="256"/>
            <ac:spMk id="3" creationId="{88E62DE7-06BA-2F9B-5ACC-0E877B5F458B}"/>
          </ac:spMkLst>
        </pc:spChg>
      </pc:sldChg>
      <pc:sldChg chg="modSp new mod modTransition modAnim modNotesTx">
        <pc:chgData name="NATHANIEL SHAAN DHALIWAL" userId="d0fd0817-1156-4734-b54c-c9959c0a2723" providerId="ADAL" clId="{6802FCE4-4FEB-4947-819C-4D1F0E21AD82}" dt="2026-02-27T01:57:01.621" v="6300"/>
        <pc:sldMkLst>
          <pc:docMk/>
          <pc:sldMk cId="2849822402" sldId="257"/>
        </pc:sldMkLst>
        <pc:spChg chg="mod">
          <ac:chgData name="NATHANIEL SHAAN DHALIWAL" userId="d0fd0817-1156-4734-b54c-c9959c0a2723" providerId="ADAL" clId="{6802FCE4-4FEB-4947-819C-4D1F0E21AD82}" dt="2026-02-26T10:56:05.030" v="190" actId="20577"/>
          <ac:spMkLst>
            <pc:docMk/>
            <pc:sldMk cId="2849822402" sldId="257"/>
            <ac:spMk id="2" creationId="{7E8E9AB8-15F6-AF77-A7B7-DFC55E76E9F6}"/>
          </ac:spMkLst>
        </pc:spChg>
        <pc:spChg chg="mod">
          <ac:chgData name="NATHANIEL SHAAN DHALIWAL" userId="d0fd0817-1156-4734-b54c-c9959c0a2723" providerId="ADAL" clId="{6802FCE4-4FEB-4947-819C-4D1F0E21AD82}" dt="2026-02-26T11:06:52.959" v="531" actId="20577"/>
          <ac:spMkLst>
            <pc:docMk/>
            <pc:sldMk cId="2849822402" sldId="257"/>
            <ac:spMk id="3" creationId="{AEF4556A-0699-40A3-6A00-5AB611D710D1}"/>
          </ac:spMkLst>
        </pc:spChg>
      </pc:sldChg>
      <pc:sldChg chg="addSp delSp modSp new mod modTransition chgLayout">
        <pc:chgData name="NATHANIEL SHAAN DHALIWAL" userId="d0fd0817-1156-4734-b54c-c9959c0a2723" providerId="ADAL" clId="{6802FCE4-4FEB-4947-819C-4D1F0E21AD82}" dt="2026-02-27T01:57:01.621" v="6300"/>
        <pc:sldMkLst>
          <pc:docMk/>
          <pc:sldMk cId="2998516181" sldId="258"/>
        </pc:sldMkLst>
        <pc:spChg chg="add mod ord">
          <ac:chgData name="NATHANIEL SHAAN DHALIWAL" userId="d0fd0817-1156-4734-b54c-c9959c0a2723" providerId="ADAL" clId="{6802FCE4-4FEB-4947-819C-4D1F0E21AD82}" dt="2026-02-26T11:09:15.306" v="546" actId="20577"/>
          <ac:spMkLst>
            <pc:docMk/>
            <pc:sldMk cId="2998516181" sldId="258"/>
            <ac:spMk id="4" creationId="{8AE197A3-8FAA-C74E-2926-3C1B1A38D353}"/>
          </ac:spMkLst>
        </pc:spChg>
        <pc:spChg chg="add mod ord">
          <ac:chgData name="NATHANIEL SHAAN DHALIWAL" userId="d0fd0817-1156-4734-b54c-c9959c0a2723" providerId="ADAL" clId="{6802FCE4-4FEB-4947-819C-4D1F0E21AD82}" dt="2026-02-26T11:09:22.161" v="573" actId="20577"/>
          <ac:spMkLst>
            <pc:docMk/>
            <pc:sldMk cId="2998516181" sldId="258"/>
            <ac:spMk id="5" creationId="{9C216DED-F80D-4E0E-3116-EF5C5E7420B8}"/>
          </ac:spMkLst>
        </pc:spChg>
      </pc:sldChg>
      <pc:sldChg chg="modSp new mod modTransition addAnim delAnim modAnim">
        <pc:chgData name="NATHANIEL SHAAN DHALIWAL" userId="d0fd0817-1156-4734-b54c-c9959c0a2723" providerId="ADAL" clId="{6802FCE4-4FEB-4947-819C-4D1F0E21AD82}" dt="2026-03-04T13:14:30.235" v="9518" actId="14100"/>
        <pc:sldMkLst>
          <pc:docMk/>
          <pc:sldMk cId="4013728826" sldId="259"/>
        </pc:sldMkLst>
        <pc:spChg chg="mod">
          <ac:chgData name="NATHANIEL SHAAN DHALIWAL" userId="d0fd0817-1156-4734-b54c-c9959c0a2723" providerId="ADAL" clId="{6802FCE4-4FEB-4947-819C-4D1F0E21AD82}" dt="2026-02-26T11:09:44.816" v="592" actId="20577"/>
          <ac:spMkLst>
            <pc:docMk/>
            <pc:sldMk cId="4013728826" sldId="259"/>
            <ac:spMk id="2" creationId="{79DA82F1-370A-936D-8E9C-1BA4B7A531B5}"/>
          </ac:spMkLst>
        </pc:spChg>
        <pc:spChg chg="mod">
          <ac:chgData name="NATHANIEL SHAAN DHALIWAL" userId="d0fd0817-1156-4734-b54c-c9959c0a2723" providerId="ADAL" clId="{6802FCE4-4FEB-4947-819C-4D1F0E21AD82}" dt="2026-03-04T13:14:30.235" v="9518" actId="14100"/>
          <ac:spMkLst>
            <pc:docMk/>
            <pc:sldMk cId="4013728826" sldId="259"/>
            <ac:spMk id="3" creationId="{DFF98B5D-9CD0-2C3A-DE29-D55C0F24A729}"/>
          </ac:spMkLst>
        </pc:spChg>
      </pc:sldChg>
      <pc:sldChg chg="modSp new mod modTransition modAnim modNotesTx">
        <pc:chgData name="NATHANIEL SHAAN DHALIWAL" userId="d0fd0817-1156-4734-b54c-c9959c0a2723" providerId="ADAL" clId="{6802FCE4-4FEB-4947-819C-4D1F0E21AD82}" dt="2026-03-04T13:14:24.382" v="9514" actId="14100"/>
        <pc:sldMkLst>
          <pc:docMk/>
          <pc:sldMk cId="3664071262" sldId="260"/>
        </pc:sldMkLst>
        <pc:spChg chg="mod">
          <ac:chgData name="NATHANIEL SHAAN DHALIWAL" userId="d0fd0817-1156-4734-b54c-c9959c0a2723" providerId="ADAL" clId="{6802FCE4-4FEB-4947-819C-4D1F0E21AD82}" dt="2026-02-26T11:17:12.349" v="901" actId="20577"/>
          <ac:spMkLst>
            <pc:docMk/>
            <pc:sldMk cId="3664071262" sldId="260"/>
            <ac:spMk id="2" creationId="{CF12F547-A1A3-ACD4-BE0A-B58EC88E9EF5}"/>
          </ac:spMkLst>
        </pc:spChg>
        <pc:spChg chg="mod">
          <ac:chgData name="NATHANIEL SHAAN DHALIWAL" userId="d0fd0817-1156-4734-b54c-c9959c0a2723" providerId="ADAL" clId="{6802FCE4-4FEB-4947-819C-4D1F0E21AD82}" dt="2026-03-04T13:14:24.382" v="9514" actId="14100"/>
          <ac:spMkLst>
            <pc:docMk/>
            <pc:sldMk cId="3664071262" sldId="260"/>
            <ac:spMk id="3" creationId="{0F96291E-2ECF-F10A-2A8B-EC506061CA1B}"/>
          </ac:spMkLst>
        </pc:spChg>
      </pc:sldChg>
      <pc:sldChg chg="addSp delSp modSp new mod modTransition modAnim modNotesTx">
        <pc:chgData name="NATHANIEL SHAAN DHALIWAL" userId="d0fd0817-1156-4734-b54c-c9959c0a2723" providerId="ADAL" clId="{6802FCE4-4FEB-4947-819C-4D1F0E21AD82}" dt="2026-03-04T11:16:41.666" v="8788" actId="20577"/>
        <pc:sldMkLst>
          <pc:docMk/>
          <pc:sldMk cId="1219098922" sldId="261"/>
        </pc:sldMkLst>
        <pc:spChg chg="mod">
          <ac:chgData name="NATHANIEL SHAAN DHALIWAL" userId="d0fd0817-1156-4734-b54c-c9959c0a2723" providerId="ADAL" clId="{6802FCE4-4FEB-4947-819C-4D1F0E21AD82}" dt="2026-02-26T11:52:41.349" v="2384" actId="20577"/>
          <ac:spMkLst>
            <pc:docMk/>
            <pc:sldMk cId="1219098922" sldId="261"/>
            <ac:spMk id="2" creationId="{B55079EC-5FDB-137F-C9F0-81688C49FBC1}"/>
          </ac:spMkLst>
        </pc:spChg>
        <pc:spChg chg="add mod">
          <ac:chgData name="NATHANIEL SHAAN DHALIWAL" userId="d0fd0817-1156-4734-b54c-c9959c0a2723" providerId="ADAL" clId="{6802FCE4-4FEB-4947-819C-4D1F0E21AD82}" dt="2026-02-26T11:43:14.601" v="2086" actId="1076"/>
          <ac:spMkLst>
            <pc:docMk/>
            <pc:sldMk cId="1219098922" sldId="261"/>
            <ac:spMk id="16" creationId="{F595F998-013D-D04E-4507-C85C2B1C189E}"/>
          </ac:spMkLst>
        </pc:spChg>
        <pc:spChg chg="add mod">
          <ac:chgData name="NATHANIEL SHAAN DHALIWAL" userId="d0fd0817-1156-4734-b54c-c9959c0a2723" providerId="ADAL" clId="{6802FCE4-4FEB-4947-819C-4D1F0E21AD82}" dt="2026-02-26T11:34:46.807" v="1819" actId="164"/>
          <ac:spMkLst>
            <pc:docMk/>
            <pc:sldMk cId="1219098922" sldId="261"/>
            <ac:spMk id="17" creationId="{28101ECA-6193-BC3D-4FBC-4E1D2AA4B1DC}"/>
          </ac:spMkLst>
        </pc:spChg>
        <pc:spChg chg="add mod topLvl">
          <ac:chgData name="NATHANIEL SHAAN DHALIWAL" userId="d0fd0817-1156-4734-b54c-c9959c0a2723" providerId="ADAL" clId="{6802FCE4-4FEB-4947-819C-4D1F0E21AD82}" dt="2026-02-26T11:54:15.520" v="2422" actId="164"/>
          <ac:spMkLst>
            <pc:docMk/>
            <pc:sldMk cId="1219098922" sldId="261"/>
            <ac:spMk id="18" creationId="{745902F4-36FE-CD78-9052-7E3AE31BE58B}"/>
          </ac:spMkLst>
        </pc:spChg>
        <pc:spChg chg="add mod">
          <ac:chgData name="NATHANIEL SHAAN DHALIWAL" userId="d0fd0817-1156-4734-b54c-c9959c0a2723" providerId="ADAL" clId="{6802FCE4-4FEB-4947-819C-4D1F0E21AD82}" dt="2026-02-26T11:34:46.807" v="1819" actId="164"/>
          <ac:spMkLst>
            <pc:docMk/>
            <pc:sldMk cId="1219098922" sldId="261"/>
            <ac:spMk id="19" creationId="{340B18E4-DD7F-838D-EBBE-F98E9FB939B3}"/>
          </ac:spMkLst>
        </pc:spChg>
        <pc:spChg chg="add mod topLvl">
          <ac:chgData name="NATHANIEL SHAAN DHALIWAL" userId="d0fd0817-1156-4734-b54c-c9959c0a2723" providerId="ADAL" clId="{6802FCE4-4FEB-4947-819C-4D1F0E21AD82}" dt="2026-02-26T11:54:15.520" v="2422" actId="164"/>
          <ac:spMkLst>
            <pc:docMk/>
            <pc:sldMk cId="1219098922" sldId="261"/>
            <ac:spMk id="21" creationId="{FCE74BB6-DE7E-3F70-04AA-35C2E5FDEE1A}"/>
          </ac:spMkLst>
        </pc:spChg>
        <pc:spChg chg="add mod topLvl">
          <ac:chgData name="NATHANIEL SHAAN DHALIWAL" userId="d0fd0817-1156-4734-b54c-c9959c0a2723" providerId="ADAL" clId="{6802FCE4-4FEB-4947-819C-4D1F0E21AD82}" dt="2026-02-26T11:53:39.588" v="2416" actId="164"/>
          <ac:spMkLst>
            <pc:docMk/>
            <pc:sldMk cId="1219098922" sldId="261"/>
            <ac:spMk id="25" creationId="{C5CEEF9B-9DC9-FAC3-3F60-5BC790034CCC}"/>
          </ac:spMkLst>
        </pc:spChg>
        <pc:spChg chg="add mod topLvl">
          <ac:chgData name="NATHANIEL SHAAN DHALIWAL" userId="d0fd0817-1156-4734-b54c-c9959c0a2723" providerId="ADAL" clId="{6802FCE4-4FEB-4947-819C-4D1F0E21AD82}" dt="2026-02-26T11:53:39.588" v="2416" actId="164"/>
          <ac:spMkLst>
            <pc:docMk/>
            <pc:sldMk cId="1219098922" sldId="261"/>
            <ac:spMk id="26" creationId="{F5E19E69-B973-1431-417E-E4B978C55545}"/>
          </ac:spMkLst>
        </pc:spChg>
        <pc:spChg chg="add mod topLvl">
          <ac:chgData name="NATHANIEL SHAAN DHALIWAL" userId="d0fd0817-1156-4734-b54c-c9959c0a2723" providerId="ADAL" clId="{6802FCE4-4FEB-4947-819C-4D1F0E21AD82}" dt="2026-02-26T11:49:53.752" v="2243" actId="164"/>
          <ac:spMkLst>
            <pc:docMk/>
            <pc:sldMk cId="1219098922" sldId="261"/>
            <ac:spMk id="30" creationId="{05CE6F87-450C-6A51-F21C-06071ED3272F}"/>
          </ac:spMkLst>
        </pc:spChg>
        <pc:spChg chg="add mod topLvl">
          <ac:chgData name="NATHANIEL SHAAN DHALIWAL" userId="d0fd0817-1156-4734-b54c-c9959c0a2723" providerId="ADAL" clId="{6802FCE4-4FEB-4947-819C-4D1F0E21AD82}" dt="2026-02-26T11:49:53.752" v="2243" actId="164"/>
          <ac:spMkLst>
            <pc:docMk/>
            <pc:sldMk cId="1219098922" sldId="261"/>
            <ac:spMk id="31" creationId="{E70F6F4A-6243-D194-E459-7CAEB1CCA3B1}"/>
          </ac:spMkLst>
        </pc:spChg>
        <pc:spChg chg="add mod topLvl">
          <ac:chgData name="NATHANIEL SHAAN DHALIWAL" userId="d0fd0817-1156-4734-b54c-c9959c0a2723" providerId="ADAL" clId="{6802FCE4-4FEB-4947-819C-4D1F0E21AD82}" dt="2026-02-26T12:00:06.890" v="2602" actId="164"/>
          <ac:spMkLst>
            <pc:docMk/>
            <pc:sldMk cId="1219098922" sldId="261"/>
            <ac:spMk id="33" creationId="{B80A21D0-8232-180E-AEF7-84EDF0C42A24}"/>
          </ac:spMkLst>
        </pc:spChg>
        <pc:spChg chg="add mod topLvl">
          <ac:chgData name="NATHANIEL SHAAN DHALIWAL" userId="d0fd0817-1156-4734-b54c-c9959c0a2723" providerId="ADAL" clId="{6802FCE4-4FEB-4947-819C-4D1F0E21AD82}" dt="2026-02-26T12:00:06.890" v="2602" actId="164"/>
          <ac:spMkLst>
            <pc:docMk/>
            <pc:sldMk cId="1219098922" sldId="261"/>
            <ac:spMk id="34" creationId="{CD3B1021-73A4-FF20-C358-0E8DE269E3E0}"/>
          </ac:spMkLst>
        </pc:spChg>
        <pc:spChg chg="add mod topLvl">
          <ac:chgData name="NATHANIEL SHAAN DHALIWAL" userId="d0fd0817-1156-4734-b54c-c9959c0a2723" providerId="ADAL" clId="{6802FCE4-4FEB-4947-819C-4D1F0E21AD82}" dt="2026-02-26T11:51:40.900" v="2375" actId="164"/>
          <ac:spMkLst>
            <pc:docMk/>
            <pc:sldMk cId="1219098922" sldId="261"/>
            <ac:spMk id="39" creationId="{4DE7DC73-F7E9-DE97-5EFE-36FEA96118A7}"/>
          </ac:spMkLst>
        </pc:spChg>
        <pc:spChg chg="add mod topLvl">
          <ac:chgData name="NATHANIEL SHAAN DHALIWAL" userId="d0fd0817-1156-4734-b54c-c9959c0a2723" providerId="ADAL" clId="{6802FCE4-4FEB-4947-819C-4D1F0E21AD82}" dt="2026-02-26T11:51:40.900" v="2375" actId="164"/>
          <ac:spMkLst>
            <pc:docMk/>
            <pc:sldMk cId="1219098922" sldId="261"/>
            <ac:spMk id="40" creationId="{7D67813D-4965-009D-5E57-A70FA807104E}"/>
          </ac:spMkLst>
        </pc:spChg>
        <pc:spChg chg="add mod">
          <ac:chgData name="NATHANIEL SHAAN DHALIWAL" userId="d0fd0817-1156-4734-b54c-c9959c0a2723" providerId="ADAL" clId="{6802FCE4-4FEB-4947-819C-4D1F0E21AD82}" dt="2026-02-26T12:07:57.357" v="2765" actId="1038"/>
          <ac:spMkLst>
            <pc:docMk/>
            <pc:sldMk cId="1219098922" sldId="261"/>
            <ac:spMk id="44" creationId="{8C23A0D5-3D41-3990-6AED-5BA6DE735A3C}"/>
          </ac:spMkLst>
        </pc:spChg>
        <pc:spChg chg="add mod">
          <ac:chgData name="NATHANIEL SHAAN DHALIWAL" userId="d0fd0817-1156-4734-b54c-c9959c0a2723" providerId="ADAL" clId="{6802FCE4-4FEB-4947-819C-4D1F0E21AD82}" dt="2026-02-26T12:07:57.357" v="2765" actId="1038"/>
          <ac:spMkLst>
            <pc:docMk/>
            <pc:sldMk cId="1219098922" sldId="261"/>
            <ac:spMk id="45" creationId="{6AF617DD-B659-BC71-8711-220F1B771D1E}"/>
          </ac:spMkLst>
        </pc:spChg>
        <pc:spChg chg="mod">
          <ac:chgData name="NATHANIEL SHAAN DHALIWAL" userId="d0fd0817-1156-4734-b54c-c9959c0a2723" providerId="ADAL" clId="{6802FCE4-4FEB-4947-819C-4D1F0E21AD82}" dt="2026-02-26T11:59:12.122" v="2549"/>
          <ac:spMkLst>
            <pc:docMk/>
            <pc:sldMk cId="1219098922" sldId="261"/>
            <ac:spMk id="51" creationId="{60A25184-6676-A6F6-128C-75F39E086810}"/>
          </ac:spMkLst>
        </pc:spChg>
        <pc:spChg chg="mod">
          <ac:chgData name="NATHANIEL SHAAN DHALIWAL" userId="d0fd0817-1156-4734-b54c-c9959c0a2723" providerId="ADAL" clId="{6802FCE4-4FEB-4947-819C-4D1F0E21AD82}" dt="2026-02-26T11:59:12.122" v="2549"/>
          <ac:spMkLst>
            <pc:docMk/>
            <pc:sldMk cId="1219098922" sldId="261"/>
            <ac:spMk id="52" creationId="{C3FD65F5-A622-8E41-7FA8-1460B143EF7A}"/>
          </ac:spMkLst>
        </pc:spChg>
        <pc:grpChg chg="add mod">
          <ac:chgData name="NATHANIEL SHAAN DHALIWAL" userId="d0fd0817-1156-4734-b54c-c9959c0a2723" providerId="ADAL" clId="{6802FCE4-4FEB-4947-819C-4D1F0E21AD82}" dt="2026-02-26T12:07:57.357" v="2765" actId="1038"/>
          <ac:grpSpMkLst>
            <pc:docMk/>
            <pc:sldMk cId="1219098922" sldId="261"/>
            <ac:grpSpMk id="20" creationId="{309FEC4C-4651-B3DC-491B-6CE77E870E89}"/>
          </ac:grpSpMkLst>
        </pc:grpChg>
        <pc:grpChg chg="add mod">
          <ac:chgData name="NATHANIEL SHAAN DHALIWAL" userId="d0fd0817-1156-4734-b54c-c9959c0a2723" providerId="ADAL" clId="{6802FCE4-4FEB-4947-819C-4D1F0E21AD82}" dt="2026-02-26T12:07:57.357" v="2765" actId="1038"/>
          <ac:grpSpMkLst>
            <pc:docMk/>
            <pc:sldMk cId="1219098922" sldId="261"/>
            <ac:grpSpMk id="42" creationId="{C5AD962F-3B2C-C51D-658A-299D5533EEC6}"/>
          </ac:grpSpMkLst>
        </pc:grpChg>
        <pc:grpChg chg="add mod">
          <ac:chgData name="NATHANIEL SHAAN DHALIWAL" userId="d0fd0817-1156-4734-b54c-c9959c0a2723" providerId="ADAL" clId="{6802FCE4-4FEB-4947-819C-4D1F0E21AD82}" dt="2026-02-26T12:07:57.357" v="2765" actId="1038"/>
          <ac:grpSpMkLst>
            <pc:docMk/>
            <pc:sldMk cId="1219098922" sldId="261"/>
            <ac:grpSpMk id="46" creationId="{924F8C07-36D9-7984-30B0-AC5D64182572}"/>
          </ac:grpSpMkLst>
        </pc:grpChg>
        <pc:grpChg chg="add mod">
          <ac:chgData name="NATHANIEL SHAAN DHALIWAL" userId="d0fd0817-1156-4734-b54c-c9959c0a2723" providerId="ADAL" clId="{6802FCE4-4FEB-4947-819C-4D1F0E21AD82}" dt="2026-02-26T12:07:57.357" v="2765" actId="1038"/>
          <ac:grpSpMkLst>
            <pc:docMk/>
            <pc:sldMk cId="1219098922" sldId="261"/>
            <ac:grpSpMk id="47" creationId="{F0861DC1-5A8E-CF95-70B6-362A9EA4C5FA}"/>
          </ac:grpSpMkLst>
        </pc:grpChg>
        <pc:grpChg chg="add mod">
          <ac:chgData name="NATHANIEL SHAAN DHALIWAL" userId="d0fd0817-1156-4734-b54c-c9959c0a2723" providerId="ADAL" clId="{6802FCE4-4FEB-4947-819C-4D1F0E21AD82}" dt="2026-02-26T12:07:57.357" v="2765" actId="1038"/>
          <ac:grpSpMkLst>
            <pc:docMk/>
            <pc:sldMk cId="1219098922" sldId="261"/>
            <ac:grpSpMk id="48" creationId="{B319422F-5CFE-7800-87F1-1C59FFFE84CB}"/>
          </ac:grpSpMkLst>
        </pc:grpChg>
        <pc:grpChg chg="add mod">
          <ac:chgData name="NATHANIEL SHAAN DHALIWAL" userId="d0fd0817-1156-4734-b54c-c9959c0a2723" providerId="ADAL" clId="{6802FCE4-4FEB-4947-819C-4D1F0E21AD82}" dt="2026-02-26T12:07:57.357" v="2765" actId="1038"/>
          <ac:grpSpMkLst>
            <pc:docMk/>
            <pc:sldMk cId="1219098922" sldId="261"/>
            <ac:grpSpMk id="49" creationId="{7DC7B4F4-1BBA-A8A5-6DEC-623DFA303B24}"/>
          </ac:grpSpMkLst>
        </pc:grpChg>
        <pc:grpChg chg="add mod">
          <ac:chgData name="NATHANIEL SHAAN DHALIWAL" userId="d0fd0817-1156-4734-b54c-c9959c0a2723" providerId="ADAL" clId="{6802FCE4-4FEB-4947-819C-4D1F0E21AD82}" dt="2026-02-26T12:07:57.357" v="2765" actId="1038"/>
          <ac:grpSpMkLst>
            <pc:docMk/>
            <pc:sldMk cId="1219098922" sldId="261"/>
            <ac:grpSpMk id="53" creationId="{1EA74C7F-E30A-B751-E20C-A3B12857B108}"/>
          </ac:grpSpMkLst>
        </pc:grpChg>
        <pc:picChg chg="add mod">
          <ac:chgData name="NATHANIEL SHAAN DHALIWAL" userId="d0fd0817-1156-4734-b54c-c9959c0a2723" providerId="ADAL" clId="{6802FCE4-4FEB-4947-819C-4D1F0E21AD82}" dt="2026-02-26T11:34:46.807" v="1819" actId="164"/>
          <ac:picMkLst>
            <pc:docMk/>
            <pc:sldMk cId="1219098922" sldId="261"/>
            <ac:picMk id="5" creationId="{DFC4CDDD-7163-2CE7-F531-9421E8B37D16}"/>
          </ac:picMkLst>
        </pc:picChg>
        <pc:picChg chg="add mod topLvl">
          <ac:chgData name="NATHANIEL SHAAN DHALIWAL" userId="d0fd0817-1156-4734-b54c-c9959c0a2723" providerId="ADAL" clId="{6802FCE4-4FEB-4947-819C-4D1F0E21AD82}" dt="2026-02-26T11:54:15.520" v="2422" actId="164"/>
          <ac:picMkLst>
            <pc:docMk/>
            <pc:sldMk cId="1219098922" sldId="261"/>
            <ac:picMk id="7" creationId="{9C8F7AA1-3362-ABAF-55E5-86E361F76CBC}"/>
          </ac:picMkLst>
        </pc:picChg>
        <pc:picChg chg="add mod topLvl">
          <ac:chgData name="NATHANIEL SHAAN DHALIWAL" userId="d0fd0817-1156-4734-b54c-c9959c0a2723" providerId="ADAL" clId="{6802FCE4-4FEB-4947-819C-4D1F0E21AD82}" dt="2026-02-26T12:00:06.890" v="2602" actId="164"/>
          <ac:picMkLst>
            <pc:docMk/>
            <pc:sldMk cId="1219098922" sldId="261"/>
            <ac:picMk id="11" creationId="{76645B6A-ED73-3E55-9F86-21FE5FB0E641}"/>
          </ac:picMkLst>
        </pc:picChg>
        <pc:picChg chg="add mod topLvl">
          <ac:chgData name="NATHANIEL SHAAN DHALIWAL" userId="d0fd0817-1156-4734-b54c-c9959c0a2723" providerId="ADAL" clId="{6802FCE4-4FEB-4947-819C-4D1F0E21AD82}" dt="2026-02-26T11:51:40.900" v="2375" actId="164"/>
          <ac:picMkLst>
            <pc:docMk/>
            <pc:sldMk cId="1219098922" sldId="261"/>
            <ac:picMk id="13" creationId="{BC6E31DA-D511-1F7D-22F2-60049C5AB236}"/>
          </ac:picMkLst>
        </pc:picChg>
        <pc:picChg chg="add mod topLvl modCrop">
          <ac:chgData name="NATHANIEL SHAAN DHALIWAL" userId="d0fd0817-1156-4734-b54c-c9959c0a2723" providerId="ADAL" clId="{6802FCE4-4FEB-4947-819C-4D1F0E21AD82}" dt="2026-02-26T11:49:53.752" v="2243" actId="164"/>
          <ac:picMkLst>
            <pc:docMk/>
            <pc:sldMk cId="1219098922" sldId="261"/>
            <ac:picMk id="15" creationId="{BB894DB6-101D-8CB3-6C4F-8F314EFA744A}"/>
          </ac:picMkLst>
        </pc:picChg>
        <pc:picChg chg="add mod topLvl">
          <ac:chgData name="NATHANIEL SHAAN DHALIWAL" userId="d0fd0817-1156-4734-b54c-c9959c0a2723" providerId="ADAL" clId="{6802FCE4-4FEB-4947-819C-4D1F0E21AD82}" dt="2026-02-26T11:53:39.588" v="2416" actId="164"/>
          <ac:picMkLst>
            <pc:docMk/>
            <pc:sldMk cId="1219098922" sldId="261"/>
            <ac:picMk id="24" creationId="{9C815D0A-B1DC-C070-0499-54BB89EBC087}"/>
          </ac:picMkLst>
        </pc:picChg>
        <pc:picChg chg="mod">
          <ac:chgData name="NATHANIEL SHAAN DHALIWAL" userId="d0fd0817-1156-4734-b54c-c9959c0a2723" providerId="ADAL" clId="{6802FCE4-4FEB-4947-819C-4D1F0E21AD82}" dt="2026-02-26T11:59:12.122" v="2549"/>
          <ac:picMkLst>
            <pc:docMk/>
            <pc:sldMk cId="1219098922" sldId="261"/>
            <ac:picMk id="50" creationId="{A6CEE02B-F571-8289-7F37-EA1266E5DCF0}"/>
          </ac:picMkLst>
        </pc:picChg>
      </pc:sldChg>
      <pc:sldChg chg="addSp delSp modSp new mod modTransition delAnim modAnim modNotesTx">
        <pc:chgData name="NATHANIEL SHAAN DHALIWAL" userId="d0fd0817-1156-4734-b54c-c9959c0a2723" providerId="ADAL" clId="{6802FCE4-4FEB-4947-819C-4D1F0E21AD82}" dt="2026-03-04T11:22:07.381" v="9089" actId="20577"/>
        <pc:sldMkLst>
          <pc:docMk/>
          <pc:sldMk cId="1642736096" sldId="262"/>
        </pc:sldMkLst>
        <pc:spChg chg="mod">
          <ac:chgData name="NATHANIEL SHAAN DHALIWAL" userId="d0fd0817-1156-4734-b54c-c9959c0a2723" providerId="ADAL" clId="{6802FCE4-4FEB-4947-819C-4D1F0E21AD82}" dt="2026-02-26T11:54:43.391" v="2435" actId="20577"/>
          <ac:spMkLst>
            <pc:docMk/>
            <pc:sldMk cId="1642736096" sldId="262"/>
            <ac:spMk id="2" creationId="{F4EEC833-FAB0-8E0F-576C-E90B6B1E97E0}"/>
          </ac:spMkLst>
        </pc:spChg>
        <pc:spChg chg="add mod">
          <ac:chgData name="NATHANIEL SHAAN DHALIWAL" userId="d0fd0817-1156-4734-b54c-c9959c0a2723" providerId="ADAL" clId="{6802FCE4-4FEB-4947-819C-4D1F0E21AD82}" dt="2026-02-26T12:07:44.450" v="2742" actId="1037"/>
          <ac:spMkLst>
            <pc:docMk/>
            <pc:sldMk cId="1642736096" sldId="262"/>
            <ac:spMk id="29" creationId="{C4BB4A7E-2953-7B70-2714-8DB065C3F1AE}"/>
          </ac:spMkLst>
        </pc:spChg>
        <pc:spChg chg="add mod">
          <ac:chgData name="NATHANIEL SHAAN DHALIWAL" userId="d0fd0817-1156-4734-b54c-c9959c0a2723" providerId="ADAL" clId="{6802FCE4-4FEB-4947-819C-4D1F0E21AD82}" dt="2026-02-26T12:07:44.450" v="2742" actId="1037"/>
          <ac:spMkLst>
            <pc:docMk/>
            <pc:sldMk cId="1642736096" sldId="262"/>
            <ac:spMk id="30" creationId="{D13EAC2B-79C8-C151-C26F-78997FEED098}"/>
          </ac:spMkLst>
        </pc:spChg>
        <pc:spChg chg="add mod">
          <ac:chgData name="NATHANIEL SHAAN DHALIWAL" userId="d0fd0817-1156-4734-b54c-c9959c0a2723" providerId="ADAL" clId="{6802FCE4-4FEB-4947-819C-4D1F0E21AD82}" dt="2026-02-26T12:13:26.921" v="2982" actId="1037"/>
          <ac:spMkLst>
            <pc:docMk/>
            <pc:sldMk cId="1642736096" sldId="262"/>
            <ac:spMk id="32" creationId="{2DE286B1-86DC-CDA2-3A44-E8DFBCCE1F03}"/>
          </ac:spMkLst>
        </pc:spChg>
        <pc:spChg chg="add mod">
          <ac:chgData name="NATHANIEL SHAAN DHALIWAL" userId="d0fd0817-1156-4734-b54c-c9959c0a2723" providerId="ADAL" clId="{6802FCE4-4FEB-4947-819C-4D1F0E21AD82}" dt="2026-02-26T12:12:00.054" v="2925" actId="1038"/>
          <ac:spMkLst>
            <pc:docMk/>
            <pc:sldMk cId="1642736096" sldId="262"/>
            <ac:spMk id="38" creationId="{41134640-956F-9C13-873D-CF3EBE5F637E}"/>
          </ac:spMkLst>
        </pc:spChg>
        <pc:spChg chg="add mod">
          <ac:chgData name="NATHANIEL SHAAN DHALIWAL" userId="d0fd0817-1156-4734-b54c-c9959c0a2723" providerId="ADAL" clId="{6802FCE4-4FEB-4947-819C-4D1F0E21AD82}" dt="2026-02-26T12:16:02.513" v="3009" actId="20577"/>
          <ac:spMkLst>
            <pc:docMk/>
            <pc:sldMk cId="1642736096" sldId="262"/>
            <ac:spMk id="46" creationId="{C729F0BC-C121-4D37-A857-F8E99037D97A}"/>
          </ac:spMkLst>
        </pc:spChg>
        <pc:picChg chg="add mod topLvl modCrop">
          <ac:chgData name="NATHANIEL SHAAN DHALIWAL" userId="d0fd0817-1156-4734-b54c-c9959c0a2723" providerId="ADAL" clId="{6802FCE4-4FEB-4947-819C-4D1F0E21AD82}" dt="2026-02-26T12:07:44.450" v="2742" actId="1037"/>
          <ac:picMkLst>
            <pc:docMk/>
            <pc:sldMk cId="1642736096" sldId="262"/>
            <ac:picMk id="5" creationId="{61D0E20C-200B-0EE0-FE3C-7C429E077C03}"/>
          </ac:picMkLst>
        </pc:picChg>
        <pc:picChg chg="add mod topLvl modCrop">
          <ac:chgData name="NATHANIEL SHAAN DHALIWAL" userId="d0fd0817-1156-4734-b54c-c9959c0a2723" providerId="ADAL" clId="{6802FCE4-4FEB-4947-819C-4D1F0E21AD82}" dt="2026-02-26T12:07:44.450" v="2742" actId="1037"/>
          <ac:picMkLst>
            <pc:docMk/>
            <pc:sldMk cId="1642736096" sldId="262"/>
            <ac:picMk id="9" creationId="{4AF171E0-0699-CAD0-0DFE-1A96D5FC1BAF}"/>
          </ac:picMkLst>
        </pc:picChg>
        <pc:picChg chg="add mod topLvl modCrop">
          <ac:chgData name="NATHANIEL SHAAN DHALIWAL" userId="d0fd0817-1156-4734-b54c-c9959c0a2723" providerId="ADAL" clId="{6802FCE4-4FEB-4947-819C-4D1F0E21AD82}" dt="2026-02-26T12:07:44.450" v="2742" actId="1037"/>
          <ac:picMkLst>
            <pc:docMk/>
            <pc:sldMk cId="1642736096" sldId="262"/>
            <ac:picMk id="11" creationId="{1F138FF6-68D7-0F09-37BA-DDD0EE466B0F}"/>
          </ac:picMkLst>
        </pc:picChg>
        <pc:picChg chg="add mod topLvl">
          <ac:chgData name="NATHANIEL SHAAN DHALIWAL" userId="d0fd0817-1156-4734-b54c-c9959c0a2723" providerId="ADAL" clId="{6802FCE4-4FEB-4947-819C-4D1F0E21AD82}" dt="2026-02-26T12:07:44.450" v="2742" actId="1037"/>
          <ac:picMkLst>
            <pc:docMk/>
            <pc:sldMk cId="1642736096" sldId="262"/>
            <ac:picMk id="13" creationId="{25772CD9-CBF8-62F1-71D2-F2ACC723D1F2}"/>
          </ac:picMkLst>
        </pc:picChg>
        <pc:picChg chg="add mod topLvl">
          <ac:chgData name="NATHANIEL SHAAN DHALIWAL" userId="d0fd0817-1156-4734-b54c-c9959c0a2723" providerId="ADAL" clId="{6802FCE4-4FEB-4947-819C-4D1F0E21AD82}" dt="2026-02-26T12:07:44.450" v="2742" actId="1037"/>
          <ac:picMkLst>
            <pc:docMk/>
            <pc:sldMk cId="1642736096" sldId="262"/>
            <ac:picMk id="15" creationId="{B0507504-4395-5F00-27DD-BC4E5EF85C3C}"/>
          </ac:picMkLst>
        </pc:picChg>
        <pc:picChg chg="add mod topLvl">
          <ac:chgData name="NATHANIEL SHAAN DHALIWAL" userId="d0fd0817-1156-4734-b54c-c9959c0a2723" providerId="ADAL" clId="{6802FCE4-4FEB-4947-819C-4D1F0E21AD82}" dt="2026-02-26T12:07:44.450" v="2742" actId="1037"/>
          <ac:picMkLst>
            <pc:docMk/>
            <pc:sldMk cId="1642736096" sldId="262"/>
            <ac:picMk id="18" creationId="{DF2F9D93-FAC6-A104-F2E3-AE66F6A5E564}"/>
          </ac:picMkLst>
        </pc:picChg>
        <pc:picChg chg="add mod topLvl">
          <ac:chgData name="NATHANIEL SHAAN DHALIWAL" userId="d0fd0817-1156-4734-b54c-c9959c0a2723" providerId="ADAL" clId="{6802FCE4-4FEB-4947-819C-4D1F0E21AD82}" dt="2026-02-26T12:07:44.450" v="2742" actId="1037"/>
          <ac:picMkLst>
            <pc:docMk/>
            <pc:sldMk cId="1642736096" sldId="262"/>
            <ac:picMk id="20" creationId="{F51327C2-B7F9-D12B-71C1-D4302778EE8F}"/>
          </ac:picMkLst>
        </pc:picChg>
        <pc:picChg chg="add mod topLvl">
          <ac:chgData name="NATHANIEL SHAAN DHALIWAL" userId="d0fd0817-1156-4734-b54c-c9959c0a2723" providerId="ADAL" clId="{6802FCE4-4FEB-4947-819C-4D1F0E21AD82}" dt="2026-02-26T12:09:20.839" v="2838" actId="1076"/>
          <ac:picMkLst>
            <pc:docMk/>
            <pc:sldMk cId="1642736096" sldId="262"/>
            <ac:picMk id="22" creationId="{87BCB460-9E41-1776-5496-E116AF8614BE}"/>
          </ac:picMkLst>
        </pc:picChg>
        <pc:picChg chg="add mod topLvl">
          <ac:chgData name="NATHANIEL SHAAN DHALIWAL" userId="d0fd0817-1156-4734-b54c-c9959c0a2723" providerId="ADAL" clId="{6802FCE4-4FEB-4947-819C-4D1F0E21AD82}" dt="2026-02-26T12:12:00.054" v="2925" actId="1038"/>
          <ac:picMkLst>
            <pc:docMk/>
            <pc:sldMk cId="1642736096" sldId="262"/>
            <ac:picMk id="24" creationId="{F0716EFA-78BE-D76B-91CC-E5B552931751}"/>
          </ac:picMkLst>
        </pc:picChg>
        <pc:picChg chg="add mod topLvl">
          <ac:chgData name="NATHANIEL SHAAN DHALIWAL" userId="d0fd0817-1156-4734-b54c-c9959c0a2723" providerId="ADAL" clId="{6802FCE4-4FEB-4947-819C-4D1F0E21AD82}" dt="2026-02-26T12:13:31.629" v="2983" actId="1076"/>
          <ac:picMkLst>
            <pc:docMk/>
            <pc:sldMk cId="1642736096" sldId="262"/>
            <ac:picMk id="26" creationId="{6CF2B594-E040-7C71-2A49-B3BA38012FA9}"/>
          </ac:picMkLst>
        </pc:picChg>
        <pc:cxnChg chg="add mod">
          <ac:chgData name="NATHANIEL SHAAN DHALIWAL" userId="d0fd0817-1156-4734-b54c-c9959c0a2723" providerId="ADAL" clId="{6802FCE4-4FEB-4947-819C-4D1F0E21AD82}" dt="2026-02-26T12:15:40.803" v="3006" actId="14100"/>
          <ac:cxnSpMkLst>
            <pc:docMk/>
            <pc:sldMk cId="1642736096" sldId="262"/>
            <ac:cxnSpMk id="36" creationId="{062D9472-302D-10AE-49AD-53F0B56E32F5}"/>
          </ac:cxnSpMkLst>
        </pc:cxnChg>
        <pc:cxnChg chg="add mod">
          <ac:chgData name="NATHANIEL SHAAN DHALIWAL" userId="d0fd0817-1156-4734-b54c-c9959c0a2723" providerId="ADAL" clId="{6802FCE4-4FEB-4947-819C-4D1F0E21AD82}" dt="2026-02-26T12:15:40.803" v="3006" actId="14100"/>
          <ac:cxnSpMkLst>
            <pc:docMk/>
            <pc:sldMk cId="1642736096" sldId="262"/>
            <ac:cxnSpMk id="41" creationId="{2368A33C-979E-D84E-C382-2E96D3208195}"/>
          </ac:cxnSpMkLst>
        </pc:cxnChg>
      </pc:sldChg>
      <pc:sldChg chg="modSp new mod modTransition">
        <pc:chgData name="NATHANIEL SHAAN DHALIWAL" userId="d0fd0817-1156-4734-b54c-c9959c0a2723" providerId="ADAL" clId="{6802FCE4-4FEB-4947-819C-4D1F0E21AD82}" dt="2026-02-27T01:57:01.621" v="6300"/>
        <pc:sldMkLst>
          <pc:docMk/>
          <pc:sldMk cId="949739893" sldId="263"/>
        </pc:sldMkLst>
        <pc:spChg chg="mod">
          <ac:chgData name="NATHANIEL SHAAN DHALIWAL" userId="d0fd0817-1156-4734-b54c-c9959c0a2723" providerId="ADAL" clId="{6802FCE4-4FEB-4947-819C-4D1F0E21AD82}" dt="2026-02-26T12:17:10.802" v="3028" actId="20577"/>
          <ac:spMkLst>
            <pc:docMk/>
            <pc:sldMk cId="949739893" sldId="263"/>
            <ac:spMk id="2" creationId="{E3B1262E-D333-1EA6-E9C1-1CE2CB2326F1}"/>
          </ac:spMkLst>
        </pc:spChg>
        <pc:spChg chg="mod">
          <ac:chgData name="NATHANIEL SHAAN DHALIWAL" userId="d0fd0817-1156-4734-b54c-c9959c0a2723" providerId="ADAL" clId="{6802FCE4-4FEB-4947-819C-4D1F0E21AD82}" dt="2026-02-26T12:18:44.706" v="3059" actId="20577"/>
          <ac:spMkLst>
            <pc:docMk/>
            <pc:sldMk cId="949739893" sldId="263"/>
            <ac:spMk id="3" creationId="{373B4547-1617-3394-6777-EDF188CF4B23}"/>
          </ac:spMkLst>
        </pc:spChg>
      </pc:sldChg>
      <pc:sldChg chg="modSp new mod modTransition modAnim modNotesTx">
        <pc:chgData name="NATHANIEL SHAAN DHALIWAL" userId="d0fd0817-1156-4734-b54c-c9959c0a2723" providerId="ADAL" clId="{6802FCE4-4FEB-4947-819C-4D1F0E21AD82}" dt="2026-03-04T13:14:50.367" v="9524" actId="14100"/>
        <pc:sldMkLst>
          <pc:docMk/>
          <pc:sldMk cId="2899127609" sldId="264"/>
        </pc:sldMkLst>
        <pc:spChg chg="mod">
          <ac:chgData name="NATHANIEL SHAAN DHALIWAL" userId="d0fd0817-1156-4734-b54c-c9959c0a2723" providerId="ADAL" clId="{6802FCE4-4FEB-4947-819C-4D1F0E21AD82}" dt="2026-02-26T12:29:25.981" v="3175" actId="20577"/>
          <ac:spMkLst>
            <pc:docMk/>
            <pc:sldMk cId="2899127609" sldId="264"/>
            <ac:spMk id="2" creationId="{9D9F2E05-9D08-3175-7956-BDF4E3EFA8AF}"/>
          </ac:spMkLst>
        </pc:spChg>
        <pc:spChg chg="mod">
          <ac:chgData name="NATHANIEL SHAAN DHALIWAL" userId="d0fd0817-1156-4734-b54c-c9959c0a2723" providerId="ADAL" clId="{6802FCE4-4FEB-4947-819C-4D1F0E21AD82}" dt="2026-03-04T13:14:50.367" v="9524" actId="14100"/>
          <ac:spMkLst>
            <pc:docMk/>
            <pc:sldMk cId="2899127609" sldId="264"/>
            <ac:spMk id="3" creationId="{9C48DEAD-6547-F712-2C27-54DED67C5DCC}"/>
          </ac:spMkLst>
        </pc:spChg>
      </pc:sldChg>
      <pc:sldChg chg="modSp new mod modTransition modAnim modNotesTx">
        <pc:chgData name="NATHANIEL SHAAN DHALIWAL" userId="d0fd0817-1156-4734-b54c-c9959c0a2723" providerId="ADAL" clId="{6802FCE4-4FEB-4947-819C-4D1F0E21AD82}" dt="2026-03-04T13:12:45.415" v="9401" actId="20577"/>
        <pc:sldMkLst>
          <pc:docMk/>
          <pc:sldMk cId="3444790559" sldId="265"/>
        </pc:sldMkLst>
        <pc:spChg chg="mod">
          <ac:chgData name="NATHANIEL SHAAN DHALIWAL" userId="d0fd0817-1156-4734-b54c-c9959c0a2723" providerId="ADAL" clId="{6802FCE4-4FEB-4947-819C-4D1F0E21AD82}" dt="2026-02-26T14:17:03.779" v="3609" actId="20577"/>
          <ac:spMkLst>
            <pc:docMk/>
            <pc:sldMk cId="3444790559" sldId="265"/>
            <ac:spMk id="2" creationId="{A00F0C1B-F1CC-C4C9-E7F1-60C792F17EC5}"/>
          </ac:spMkLst>
        </pc:spChg>
        <pc:spChg chg="mod">
          <ac:chgData name="NATHANIEL SHAAN DHALIWAL" userId="d0fd0817-1156-4734-b54c-c9959c0a2723" providerId="ADAL" clId="{6802FCE4-4FEB-4947-819C-4D1F0E21AD82}" dt="2026-03-04T13:12:45.415" v="9401" actId="20577"/>
          <ac:spMkLst>
            <pc:docMk/>
            <pc:sldMk cId="3444790559" sldId="265"/>
            <ac:spMk id="3" creationId="{E3DF95D3-6932-EFD7-719B-0DFE299696B9}"/>
          </ac:spMkLst>
        </pc:spChg>
      </pc:sldChg>
      <pc:sldChg chg="modSp new mod modTransition modAnim">
        <pc:chgData name="NATHANIEL SHAAN DHALIWAL" userId="d0fd0817-1156-4734-b54c-c9959c0a2723" providerId="ADAL" clId="{6802FCE4-4FEB-4947-819C-4D1F0E21AD82}" dt="2026-03-04T13:15:10.689" v="9539" actId="20577"/>
        <pc:sldMkLst>
          <pc:docMk/>
          <pc:sldMk cId="332818391" sldId="266"/>
        </pc:sldMkLst>
        <pc:spChg chg="mod">
          <ac:chgData name="NATHANIEL SHAAN DHALIWAL" userId="d0fd0817-1156-4734-b54c-c9959c0a2723" providerId="ADAL" clId="{6802FCE4-4FEB-4947-819C-4D1F0E21AD82}" dt="2026-02-27T00:59:04.535" v="4341" actId="20577"/>
          <ac:spMkLst>
            <pc:docMk/>
            <pc:sldMk cId="332818391" sldId="266"/>
            <ac:spMk id="2" creationId="{BFD8C482-FF4A-E360-10A0-428D87FF3A36}"/>
          </ac:spMkLst>
        </pc:spChg>
        <pc:spChg chg="mod">
          <ac:chgData name="NATHANIEL SHAAN DHALIWAL" userId="d0fd0817-1156-4734-b54c-c9959c0a2723" providerId="ADAL" clId="{6802FCE4-4FEB-4947-819C-4D1F0E21AD82}" dt="2026-03-04T13:15:10.689" v="9539" actId="20577"/>
          <ac:spMkLst>
            <pc:docMk/>
            <pc:sldMk cId="332818391" sldId="266"/>
            <ac:spMk id="3" creationId="{CF11049F-AA41-F6A6-E095-6B12022ED67D}"/>
          </ac:spMkLst>
        </pc:spChg>
      </pc:sldChg>
      <pc:sldChg chg="modSp new mod modTransition">
        <pc:chgData name="NATHANIEL SHAAN DHALIWAL" userId="d0fd0817-1156-4734-b54c-c9959c0a2723" providerId="ADAL" clId="{6802FCE4-4FEB-4947-819C-4D1F0E21AD82}" dt="2026-02-27T01:57:01.621" v="6300"/>
        <pc:sldMkLst>
          <pc:docMk/>
          <pc:sldMk cId="3119181591" sldId="267"/>
        </pc:sldMkLst>
        <pc:spChg chg="mod">
          <ac:chgData name="NATHANIEL SHAAN DHALIWAL" userId="d0fd0817-1156-4734-b54c-c9959c0a2723" providerId="ADAL" clId="{6802FCE4-4FEB-4947-819C-4D1F0E21AD82}" dt="2026-02-27T01:04:01.168" v="4505" actId="20577"/>
          <ac:spMkLst>
            <pc:docMk/>
            <pc:sldMk cId="3119181591" sldId="267"/>
            <ac:spMk id="2" creationId="{2A207319-CCC4-1AFD-E3A7-A34C20E7ED48}"/>
          </ac:spMkLst>
        </pc:spChg>
        <pc:spChg chg="mod">
          <ac:chgData name="NATHANIEL SHAAN DHALIWAL" userId="d0fd0817-1156-4734-b54c-c9959c0a2723" providerId="ADAL" clId="{6802FCE4-4FEB-4947-819C-4D1F0E21AD82}" dt="2026-02-27T01:04:16.695" v="4555" actId="20577"/>
          <ac:spMkLst>
            <pc:docMk/>
            <pc:sldMk cId="3119181591" sldId="267"/>
            <ac:spMk id="3" creationId="{CADD2932-FBA5-D64E-A8F7-21C7C3A56F5A}"/>
          </ac:spMkLst>
        </pc:spChg>
      </pc:sldChg>
      <pc:sldChg chg="modSp new mod modTransition modAnim modNotesTx">
        <pc:chgData name="NATHANIEL SHAAN DHALIWAL" userId="d0fd0817-1156-4734-b54c-c9959c0a2723" providerId="ADAL" clId="{6802FCE4-4FEB-4947-819C-4D1F0E21AD82}" dt="2026-03-04T13:13:40.062" v="9487" actId="20577"/>
        <pc:sldMkLst>
          <pc:docMk/>
          <pc:sldMk cId="706366942" sldId="268"/>
        </pc:sldMkLst>
        <pc:spChg chg="mod">
          <ac:chgData name="NATHANIEL SHAAN DHALIWAL" userId="d0fd0817-1156-4734-b54c-c9959c0a2723" providerId="ADAL" clId="{6802FCE4-4FEB-4947-819C-4D1F0E21AD82}" dt="2026-02-27T01:05:54.237" v="4585" actId="20577"/>
          <ac:spMkLst>
            <pc:docMk/>
            <pc:sldMk cId="706366942" sldId="268"/>
            <ac:spMk id="2" creationId="{F59DB3BB-0ACC-69AF-1B2E-B8329DC23732}"/>
          </ac:spMkLst>
        </pc:spChg>
        <pc:spChg chg="mod">
          <ac:chgData name="NATHANIEL SHAAN DHALIWAL" userId="d0fd0817-1156-4734-b54c-c9959c0a2723" providerId="ADAL" clId="{6802FCE4-4FEB-4947-819C-4D1F0E21AD82}" dt="2026-03-04T13:13:40.062" v="9487" actId="20577"/>
          <ac:spMkLst>
            <pc:docMk/>
            <pc:sldMk cId="706366942" sldId="268"/>
            <ac:spMk id="3" creationId="{DE804D2D-7E94-88CF-CB58-09733EBD2842}"/>
          </ac:spMkLst>
        </pc:spChg>
      </pc:sldChg>
      <pc:sldChg chg="modSp new mod modTransition modAnim modNotesTx">
        <pc:chgData name="NATHANIEL SHAAN DHALIWAL" userId="d0fd0817-1156-4734-b54c-c9959c0a2723" providerId="ADAL" clId="{6802FCE4-4FEB-4947-819C-4D1F0E21AD82}" dt="2026-02-27T02:01:07.960" v="6327" actId="20577"/>
        <pc:sldMkLst>
          <pc:docMk/>
          <pc:sldMk cId="2505267151" sldId="269"/>
        </pc:sldMkLst>
        <pc:spChg chg="mod">
          <ac:chgData name="NATHANIEL SHAAN DHALIWAL" userId="d0fd0817-1156-4734-b54c-c9959c0a2723" providerId="ADAL" clId="{6802FCE4-4FEB-4947-819C-4D1F0E21AD82}" dt="2026-02-27T01:27:30.662" v="5131" actId="20577"/>
          <ac:spMkLst>
            <pc:docMk/>
            <pc:sldMk cId="2505267151" sldId="269"/>
            <ac:spMk id="2" creationId="{1574D754-F98D-EE3A-7E4D-77C235EACF58}"/>
          </ac:spMkLst>
        </pc:spChg>
        <pc:spChg chg="mod">
          <ac:chgData name="NATHANIEL SHAAN DHALIWAL" userId="d0fd0817-1156-4734-b54c-c9959c0a2723" providerId="ADAL" clId="{6802FCE4-4FEB-4947-819C-4D1F0E21AD82}" dt="2026-02-27T02:01:07.960" v="6327" actId="20577"/>
          <ac:spMkLst>
            <pc:docMk/>
            <pc:sldMk cId="2505267151" sldId="269"/>
            <ac:spMk id="3" creationId="{8BFEF8A4-18E4-C6C4-4026-10334FD30559}"/>
          </ac:spMkLst>
        </pc:spChg>
      </pc:sldChg>
      <pc:sldChg chg="modSp new mod modTransition addAnim delAnim modAnim">
        <pc:chgData name="NATHANIEL SHAAN DHALIWAL" userId="d0fd0817-1156-4734-b54c-c9959c0a2723" providerId="ADAL" clId="{6802FCE4-4FEB-4947-819C-4D1F0E21AD82}" dt="2026-02-27T01:57:01.621" v="6300"/>
        <pc:sldMkLst>
          <pc:docMk/>
          <pc:sldMk cId="3624724137" sldId="270"/>
        </pc:sldMkLst>
        <pc:spChg chg="mod">
          <ac:chgData name="NATHANIEL SHAAN DHALIWAL" userId="d0fd0817-1156-4734-b54c-c9959c0a2723" providerId="ADAL" clId="{6802FCE4-4FEB-4947-819C-4D1F0E21AD82}" dt="2026-02-27T01:45:01.793" v="5621" actId="20577"/>
          <ac:spMkLst>
            <pc:docMk/>
            <pc:sldMk cId="3624724137" sldId="270"/>
            <ac:spMk id="2" creationId="{E1C921A1-96D6-55A7-0C59-D11919F3FED4}"/>
          </ac:spMkLst>
        </pc:spChg>
        <pc:spChg chg="mod">
          <ac:chgData name="NATHANIEL SHAAN DHALIWAL" userId="d0fd0817-1156-4734-b54c-c9959c0a2723" providerId="ADAL" clId="{6802FCE4-4FEB-4947-819C-4D1F0E21AD82}" dt="2026-02-27T01:56:25.238" v="6294"/>
          <ac:spMkLst>
            <pc:docMk/>
            <pc:sldMk cId="3624724137" sldId="270"/>
            <ac:spMk id="3" creationId="{A360F6A5-3811-B819-56EA-DAF703243207}"/>
          </ac:spMkLst>
        </pc:spChg>
      </pc:sldChg>
      <pc:sldChg chg="addSp modSp new mod modAnim">
        <pc:chgData name="NATHANIEL SHAAN DHALIWAL" userId="d0fd0817-1156-4734-b54c-c9959c0a2723" providerId="ADAL" clId="{6802FCE4-4FEB-4947-819C-4D1F0E21AD82}" dt="2026-03-04T10:53:43.209" v="8556"/>
        <pc:sldMkLst>
          <pc:docMk/>
          <pc:sldMk cId="2533578544" sldId="271"/>
        </pc:sldMkLst>
        <pc:spChg chg="mod">
          <ac:chgData name="NATHANIEL SHAAN DHALIWAL" userId="d0fd0817-1156-4734-b54c-c9959c0a2723" providerId="ADAL" clId="{6802FCE4-4FEB-4947-819C-4D1F0E21AD82}" dt="2026-02-27T02:01:20.835" v="6338" actId="20577"/>
          <ac:spMkLst>
            <pc:docMk/>
            <pc:sldMk cId="2533578544" sldId="271"/>
            <ac:spMk id="2" creationId="{763CD128-1BC6-5717-736E-37E79B8E8B57}"/>
          </ac:spMkLst>
        </pc:spChg>
        <pc:spChg chg="mod">
          <ac:chgData name="NATHANIEL SHAAN DHALIWAL" userId="d0fd0817-1156-4734-b54c-c9959c0a2723" providerId="ADAL" clId="{6802FCE4-4FEB-4947-819C-4D1F0E21AD82}" dt="2026-02-27T02:04:04.096" v="6499" actId="20577"/>
          <ac:spMkLst>
            <pc:docMk/>
            <pc:sldMk cId="2533578544" sldId="271"/>
            <ac:spMk id="3" creationId="{6EF14AD2-9BAD-88C8-ED20-A3B669A2C7BD}"/>
          </ac:spMkLst>
        </pc:spChg>
        <pc:graphicFrameChg chg="add mod modGraphic">
          <ac:chgData name="NATHANIEL SHAAN DHALIWAL" userId="d0fd0817-1156-4734-b54c-c9959c0a2723" providerId="ADAL" clId="{6802FCE4-4FEB-4947-819C-4D1F0E21AD82}" dt="2026-03-04T10:53:22.204" v="8552"/>
          <ac:graphicFrameMkLst>
            <pc:docMk/>
            <pc:sldMk cId="2533578544" sldId="271"/>
            <ac:graphicFrameMk id="4" creationId="{71F2F69C-89B5-FCC8-4D35-763B359A06D0}"/>
          </ac:graphicFrameMkLst>
        </pc:graphicFrameChg>
      </pc:sldChg>
      <pc:sldChg chg="modSp new mod">
        <pc:chgData name="NATHANIEL SHAAN DHALIWAL" userId="d0fd0817-1156-4734-b54c-c9959c0a2723" providerId="ADAL" clId="{6802FCE4-4FEB-4947-819C-4D1F0E21AD82}" dt="2026-03-03T06:01:43.715" v="6676" actId="20577"/>
        <pc:sldMkLst>
          <pc:docMk/>
          <pc:sldMk cId="3476661089" sldId="272"/>
        </pc:sldMkLst>
        <pc:spChg chg="mod">
          <ac:chgData name="NATHANIEL SHAAN DHALIWAL" userId="d0fd0817-1156-4734-b54c-c9959c0a2723" providerId="ADAL" clId="{6802FCE4-4FEB-4947-819C-4D1F0E21AD82}" dt="2026-03-03T06:01:29.476" v="6620" actId="20577"/>
          <ac:spMkLst>
            <pc:docMk/>
            <pc:sldMk cId="3476661089" sldId="272"/>
            <ac:spMk id="2" creationId="{F31C46FC-1182-4FB6-AACF-96F0184E8EE4}"/>
          </ac:spMkLst>
        </pc:spChg>
        <pc:spChg chg="mod">
          <ac:chgData name="NATHANIEL SHAAN DHALIWAL" userId="d0fd0817-1156-4734-b54c-c9959c0a2723" providerId="ADAL" clId="{6802FCE4-4FEB-4947-819C-4D1F0E21AD82}" dt="2026-03-03T06:01:43.715" v="6676" actId="20577"/>
          <ac:spMkLst>
            <pc:docMk/>
            <pc:sldMk cId="3476661089" sldId="272"/>
            <ac:spMk id="3" creationId="{64399B90-3C80-3E07-23E7-95C754257967}"/>
          </ac:spMkLst>
        </pc:spChg>
      </pc:sldChg>
      <pc:sldChg chg="addSp delSp modSp new mod">
        <pc:chgData name="NATHANIEL SHAAN DHALIWAL" userId="d0fd0817-1156-4734-b54c-c9959c0a2723" providerId="ADAL" clId="{6802FCE4-4FEB-4947-819C-4D1F0E21AD82}" dt="2026-03-03T13:51:40.100" v="7155" actId="207"/>
        <pc:sldMkLst>
          <pc:docMk/>
          <pc:sldMk cId="2438301579" sldId="273"/>
        </pc:sldMkLst>
        <pc:spChg chg="mod">
          <ac:chgData name="NATHANIEL SHAAN DHALIWAL" userId="d0fd0817-1156-4734-b54c-c9959c0a2723" providerId="ADAL" clId="{6802FCE4-4FEB-4947-819C-4D1F0E21AD82}" dt="2026-03-03T13:48:32.286" v="7056" actId="20577"/>
          <ac:spMkLst>
            <pc:docMk/>
            <pc:sldMk cId="2438301579" sldId="273"/>
            <ac:spMk id="2" creationId="{D75305EE-410A-09F8-1866-10A9B48F3B49}"/>
          </ac:spMkLst>
        </pc:spChg>
        <pc:spChg chg="del">
          <ac:chgData name="NATHANIEL SHAAN DHALIWAL" userId="d0fd0817-1156-4734-b54c-c9959c0a2723" providerId="ADAL" clId="{6802FCE4-4FEB-4947-819C-4D1F0E21AD82}" dt="2026-03-03T06:01:57.293" v="6681" actId="478"/>
          <ac:spMkLst>
            <pc:docMk/>
            <pc:sldMk cId="2438301579" sldId="273"/>
            <ac:spMk id="3" creationId="{AC1F9A5C-DB38-365E-2B2D-BED334EF5CB9}"/>
          </ac:spMkLst>
        </pc:spChg>
        <pc:spChg chg="add mod">
          <ac:chgData name="NATHANIEL SHAAN DHALIWAL" userId="d0fd0817-1156-4734-b54c-c9959c0a2723" providerId="ADAL" clId="{6802FCE4-4FEB-4947-819C-4D1F0E21AD82}" dt="2026-03-03T13:51:40.100" v="7155" actId="207"/>
          <ac:spMkLst>
            <pc:docMk/>
            <pc:sldMk cId="2438301579" sldId="273"/>
            <ac:spMk id="9" creationId="{35D0D551-FC75-4FE1-8099-A2A928A55B94}"/>
          </ac:spMkLst>
        </pc:spChg>
        <pc:picChg chg="add del mod">
          <ac:chgData name="NATHANIEL SHAAN DHALIWAL" userId="d0fd0817-1156-4734-b54c-c9959c0a2723" providerId="ADAL" clId="{6802FCE4-4FEB-4947-819C-4D1F0E21AD82}" dt="2026-03-03T13:42:30.388" v="7043" actId="478"/>
          <ac:picMkLst>
            <pc:docMk/>
            <pc:sldMk cId="2438301579" sldId="273"/>
            <ac:picMk id="4" creationId="{188F5043-8BBD-36DD-1BA2-4844033A00AE}"/>
          </ac:picMkLst>
        </pc:picChg>
        <pc:picChg chg="add del mod">
          <ac:chgData name="NATHANIEL SHAAN DHALIWAL" userId="d0fd0817-1156-4734-b54c-c9959c0a2723" providerId="ADAL" clId="{6802FCE4-4FEB-4947-819C-4D1F0E21AD82}" dt="2026-03-03T13:44:35.287" v="7048" actId="478"/>
          <ac:picMkLst>
            <pc:docMk/>
            <pc:sldMk cId="2438301579" sldId="273"/>
            <ac:picMk id="6" creationId="{6C5723C1-107B-5836-A51B-3532B0D2B3B8}"/>
          </ac:picMkLst>
        </pc:picChg>
        <pc:picChg chg="add mod">
          <ac:chgData name="NATHANIEL SHAAN DHALIWAL" userId="d0fd0817-1156-4734-b54c-c9959c0a2723" providerId="ADAL" clId="{6802FCE4-4FEB-4947-819C-4D1F0E21AD82}" dt="2026-03-03T13:44:50.569" v="7052" actId="1076"/>
          <ac:picMkLst>
            <pc:docMk/>
            <pc:sldMk cId="2438301579" sldId="273"/>
            <ac:picMk id="8" creationId="{054BCAE8-549D-D1EB-21C9-6E38D13486DC}"/>
          </ac:picMkLst>
        </pc:picChg>
      </pc:sldChg>
      <pc:sldChg chg="modSp new mod modAnim">
        <pc:chgData name="NATHANIEL SHAAN DHALIWAL" userId="d0fd0817-1156-4734-b54c-c9959c0a2723" providerId="ADAL" clId="{6802FCE4-4FEB-4947-819C-4D1F0E21AD82}" dt="2026-03-04T10:36:45.714" v="7608" actId="20577"/>
        <pc:sldMkLst>
          <pc:docMk/>
          <pc:sldMk cId="1250995586" sldId="274"/>
        </pc:sldMkLst>
        <pc:spChg chg="mod">
          <ac:chgData name="NATHANIEL SHAAN DHALIWAL" userId="d0fd0817-1156-4734-b54c-c9959c0a2723" providerId="ADAL" clId="{6802FCE4-4FEB-4947-819C-4D1F0E21AD82}" dt="2026-03-03T11:09:40.152" v="6727" actId="20577"/>
          <ac:spMkLst>
            <pc:docMk/>
            <pc:sldMk cId="1250995586" sldId="274"/>
            <ac:spMk id="2" creationId="{8D3D50DB-4659-F0EE-588A-99E7378AB5BE}"/>
          </ac:spMkLst>
        </pc:spChg>
        <pc:spChg chg="mod">
          <ac:chgData name="NATHANIEL SHAAN DHALIWAL" userId="d0fd0817-1156-4734-b54c-c9959c0a2723" providerId="ADAL" clId="{6802FCE4-4FEB-4947-819C-4D1F0E21AD82}" dt="2026-03-04T10:36:45.714" v="7608" actId="20577"/>
          <ac:spMkLst>
            <pc:docMk/>
            <pc:sldMk cId="1250995586" sldId="274"/>
            <ac:spMk id="3" creationId="{A8936CF2-80AF-6E96-0F23-EEC1A1AAC9D7}"/>
          </ac:spMkLst>
        </pc:spChg>
      </pc:sldChg>
      <pc:sldChg chg="addSp delSp modSp new mod setBg modClrScheme delDesignElem chgLayout">
        <pc:chgData name="NATHANIEL SHAAN DHALIWAL" userId="d0fd0817-1156-4734-b54c-c9959c0a2723" providerId="ADAL" clId="{6802FCE4-4FEB-4947-819C-4D1F0E21AD82}" dt="2026-03-04T10:16:09.544" v="7255" actId="1076"/>
        <pc:sldMkLst>
          <pc:docMk/>
          <pc:sldMk cId="2149219368" sldId="275"/>
        </pc:sldMkLst>
        <pc:spChg chg="mod ord">
          <ac:chgData name="NATHANIEL SHAAN DHALIWAL" userId="d0fd0817-1156-4734-b54c-c9959c0a2723" providerId="ADAL" clId="{6802FCE4-4FEB-4947-819C-4D1F0E21AD82}" dt="2026-03-04T10:16:00.997" v="7253" actId="700"/>
          <ac:spMkLst>
            <pc:docMk/>
            <pc:sldMk cId="2149219368" sldId="275"/>
            <ac:spMk id="2" creationId="{5F7B9B80-1DFF-EB25-094B-0EDA8C3B0794}"/>
          </ac:spMkLst>
        </pc:spChg>
        <pc:spChg chg="del">
          <ac:chgData name="NATHANIEL SHAAN DHALIWAL" userId="d0fd0817-1156-4734-b54c-c9959c0a2723" providerId="ADAL" clId="{6802FCE4-4FEB-4947-819C-4D1F0E21AD82}" dt="2026-03-03T13:52:41.796" v="7164" actId="478"/>
          <ac:spMkLst>
            <pc:docMk/>
            <pc:sldMk cId="2149219368" sldId="275"/>
            <ac:spMk id="3" creationId="{95B9EB3D-AD06-9E5F-5D25-140994F4D1F1}"/>
          </ac:spMkLst>
        </pc:spChg>
        <pc:spChg chg="add del mod ord">
          <ac:chgData name="NATHANIEL SHAAN DHALIWAL" userId="d0fd0817-1156-4734-b54c-c9959c0a2723" providerId="ADAL" clId="{6802FCE4-4FEB-4947-819C-4D1F0E21AD82}" dt="2026-03-04T09:56:54.680" v="7171" actId="700"/>
          <ac:spMkLst>
            <pc:docMk/>
            <pc:sldMk cId="2149219368" sldId="275"/>
            <ac:spMk id="7" creationId="{54960731-9BEA-C82B-E6A5-03E16FF33C3C}"/>
          </ac:spMkLst>
        </pc:spChg>
        <pc:spChg chg="add del mod ord">
          <ac:chgData name="NATHANIEL SHAAN DHALIWAL" userId="d0fd0817-1156-4734-b54c-c9959c0a2723" providerId="ADAL" clId="{6802FCE4-4FEB-4947-819C-4D1F0E21AD82}" dt="2026-03-04T09:56:54.680" v="7171" actId="700"/>
          <ac:spMkLst>
            <pc:docMk/>
            <pc:sldMk cId="2149219368" sldId="275"/>
            <ac:spMk id="8" creationId="{83390E6E-425F-AA4C-882C-A1D7F6F00F34}"/>
          </ac:spMkLst>
        </pc:spChg>
        <pc:spChg chg="add del">
          <ac:chgData name="NATHANIEL SHAAN DHALIWAL" userId="d0fd0817-1156-4734-b54c-c9959c0a2723" providerId="ADAL" clId="{6802FCE4-4FEB-4947-819C-4D1F0E21AD82}" dt="2026-03-04T10:16:00.997" v="7253" actId="700"/>
          <ac:spMkLst>
            <pc:docMk/>
            <pc:sldMk cId="2149219368" sldId="275"/>
            <ac:spMk id="11" creationId="{419501C6-F015-4273-AF88-E0F6C853899F}"/>
          </ac:spMkLst>
        </pc:spChg>
        <pc:spChg chg="add mod">
          <ac:chgData name="NATHANIEL SHAAN DHALIWAL" userId="d0fd0817-1156-4734-b54c-c9959c0a2723" providerId="ADAL" clId="{6802FCE4-4FEB-4947-819C-4D1F0E21AD82}" dt="2026-03-04T10:14:34.050" v="7246" actId="207"/>
          <ac:spMkLst>
            <pc:docMk/>
            <pc:sldMk cId="2149219368" sldId="275"/>
            <ac:spMk id="12" creationId="{FFC73507-588E-0A17-759E-B1F536B2CC16}"/>
          </ac:spMkLst>
        </pc:spChg>
        <pc:spChg chg="add del">
          <ac:chgData name="NATHANIEL SHAAN DHALIWAL" userId="d0fd0817-1156-4734-b54c-c9959c0a2723" providerId="ADAL" clId="{6802FCE4-4FEB-4947-819C-4D1F0E21AD82}" dt="2026-03-04T10:16:00.997" v="7253" actId="700"/>
          <ac:spMkLst>
            <pc:docMk/>
            <pc:sldMk cId="2149219368" sldId="275"/>
            <ac:spMk id="13" creationId="{CA677DB7-5829-45BD-9754-5EC484CC4253}"/>
          </ac:spMkLst>
        </pc:spChg>
        <pc:spChg chg="add del mod ord">
          <ac:chgData name="NATHANIEL SHAAN DHALIWAL" userId="d0fd0817-1156-4734-b54c-c9959c0a2723" providerId="ADAL" clId="{6802FCE4-4FEB-4947-819C-4D1F0E21AD82}" dt="2026-03-04T10:16:00.997" v="7253" actId="700"/>
          <ac:spMkLst>
            <pc:docMk/>
            <pc:sldMk cId="2149219368" sldId="275"/>
            <ac:spMk id="16" creationId="{931779F8-521E-6E1E-27B0-9A6A260E2457}"/>
          </ac:spMkLst>
        </pc:spChg>
        <pc:spChg chg="add del mod ord">
          <ac:chgData name="NATHANIEL SHAAN DHALIWAL" userId="d0fd0817-1156-4734-b54c-c9959c0a2723" providerId="ADAL" clId="{6802FCE4-4FEB-4947-819C-4D1F0E21AD82}" dt="2026-03-04T10:16:00.997" v="7253" actId="700"/>
          <ac:spMkLst>
            <pc:docMk/>
            <pc:sldMk cId="2149219368" sldId="275"/>
            <ac:spMk id="17" creationId="{99584F16-E30B-E148-95BA-9C536123899B}"/>
          </ac:spMkLst>
        </pc:spChg>
        <pc:picChg chg="add del mod">
          <ac:chgData name="NATHANIEL SHAAN DHALIWAL" userId="d0fd0817-1156-4734-b54c-c9959c0a2723" providerId="ADAL" clId="{6802FCE4-4FEB-4947-819C-4D1F0E21AD82}" dt="2026-03-04T09:52:39.084" v="7166" actId="478"/>
          <ac:picMkLst>
            <pc:docMk/>
            <pc:sldMk cId="2149219368" sldId="275"/>
            <ac:picMk id="4" creationId="{7847E44F-E3F2-CAE2-9281-60E673424437}"/>
          </ac:picMkLst>
        </pc:picChg>
        <pc:picChg chg="add del mod">
          <ac:chgData name="NATHANIEL SHAAN DHALIWAL" userId="d0fd0817-1156-4734-b54c-c9959c0a2723" providerId="ADAL" clId="{6802FCE4-4FEB-4947-819C-4D1F0E21AD82}" dt="2026-03-04T10:13:22.363" v="7181" actId="478"/>
          <ac:picMkLst>
            <pc:docMk/>
            <pc:sldMk cId="2149219368" sldId="275"/>
            <ac:picMk id="6" creationId="{3D19F763-7E6D-8DF7-2C48-7B6269986583}"/>
          </ac:picMkLst>
        </pc:picChg>
        <pc:picChg chg="add del mod">
          <ac:chgData name="NATHANIEL SHAAN DHALIWAL" userId="d0fd0817-1156-4734-b54c-c9959c0a2723" providerId="ADAL" clId="{6802FCE4-4FEB-4947-819C-4D1F0E21AD82}" dt="2026-03-04T10:15:38.856" v="7247" actId="478"/>
          <ac:picMkLst>
            <pc:docMk/>
            <pc:sldMk cId="2149219368" sldId="275"/>
            <ac:picMk id="10" creationId="{5851272D-BE83-223E-CEDB-89FFB9E9457E}"/>
          </ac:picMkLst>
        </pc:picChg>
        <pc:picChg chg="add mod">
          <ac:chgData name="NATHANIEL SHAAN DHALIWAL" userId="d0fd0817-1156-4734-b54c-c9959c0a2723" providerId="ADAL" clId="{6802FCE4-4FEB-4947-819C-4D1F0E21AD82}" dt="2026-03-04T10:16:09.544" v="7255" actId="1076"/>
          <ac:picMkLst>
            <pc:docMk/>
            <pc:sldMk cId="2149219368" sldId="275"/>
            <ac:picMk id="15" creationId="{A7C7DCAD-DD60-8852-9201-A87BB20E9FA4}"/>
          </ac:picMkLst>
        </pc:picChg>
      </pc:sldChg>
      <pc:sldChg chg="modSp new mod ord modAnim modNotesTx">
        <pc:chgData name="NATHANIEL SHAAN DHALIWAL" userId="d0fd0817-1156-4734-b54c-c9959c0a2723" providerId="ADAL" clId="{6802FCE4-4FEB-4947-819C-4D1F0E21AD82}" dt="2026-03-04T13:12:34.022" v="9396"/>
        <pc:sldMkLst>
          <pc:docMk/>
          <pc:sldMk cId="2223460018" sldId="276"/>
        </pc:sldMkLst>
        <pc:spChg chg="mod">
          <ac:chgData name="NATHANIEL SHAAN DHALIWAL" userId="d0fd0817-1156-4734-b54c-c9959c0a2723" providerId="ADAL" clId="{6802FCE4-4FEB-4947-819C-4D1F0E21AD82}" dt="2026-03-04T10:36:19.274" v="7566" actId="20577"/>
          <ac:spMkLst>
            <pc:docMk/>
            <pc:sldMk cId="2223460018" sldId="276"/>
            <ac:spMk id="2" creationId="{CEC7A51B-0018-E606-A581-3A6FCAD3B7C6}"/>
          </ac:spMkLst>
        </pc:spChg>
        <pc:spChg chg="mod">
          <ac:chgData name="NATHANIEL SHAAN DHALIWAL" userId="d0fd0817-1156-4734-b54c-c9959c0a2723" providerId="ADAL" clId="{6802FCE4-4FEB-4947-819C-4D1F0E21AD82}" dt="2026-03-04T13:12:04.305" v="9387" actId="27636"/>
          <ac:spMkLst>
            <pc:docMk/>
            <pc:sldMk cId="2223460018" sldId="276"/>
            <ac:spMk id="3" creationId="{C13E00F4-C053-516A-ECBA-5B7ABE5393F4}"/>
          </ac:spMkLst>
        </pc:spChg>
      </pc:sldChg>
      <pc:sldChg chg="addSp delSp modSp new mod addAnim delAnim modAnim">
        <pc:chgData name="NATHANIEL SHAAN DHALIWAL" userId="d0fd0817-1156-4734-b54c-c9959c0a2723" providerId="ADAL" clId="{6802FCE4-4FEB-4947-819C-4D1F0E21AD82}" dt="2026-03-04T13:19:50.272" v="9640" actId="478"/>
        <pc:sldMkLst>
          <pc:docMk/>
          <pc:sldMk cId="3959776964" sldId="277"/>
        </pc:sldMkLst>
        <pc:spChg chg="mod">
          <ac:chgData name="NATHANIEL SHAAN DHALIWAL" userId="d0fd0817-1156-4734-b54c-c9959c0a2723" providerId="ADAL" clId="{6802FCE4-4FEB-4947-819C-4D1F0E21AD82}" dt="2026-03-04T13:15:52.214" v="9555" actId="1076"/>
          <ac:spMkLst>
            <pc:docMk/>
            <pc:sldMk cId="3959776964" sldId="277"/>
            <ac:spMk id="2" creationId="{A7B63ABD-AA45-2EF9-7F9C-CD3695734841}"/>
          </ac:spMkLst>
        </pc:spChg>
        <pc:picChg chg="add del mod">
          <ac:chgData name="NATHANIEL SHAAN DHALIWAL" userId="d0fd0817-1156-4734-b54c-c9959c0a2723" providerId="ADAL" clId="{6802FCE4-4FEB-4947-819C-4D1F0E21AD82}" dt="2026-03-04T13:19:50.272" v="9640" actId="478"/>
          <ac:picMkLst>
            <pc:docMk/>
            <pc:sldMk cId="3959776964" sldId="277"/>
            <ac:picMk id="3" creationId="{0FDBC7A4-0F51-4315-5B44-DE0929D46B2C}"/>
          </ac:picMkLst>
        </pc:picChg>
      </pc:sldChg>
      <pc:sldMasterChg chg="modTransition modSldLayout">
        <pc:chgData name="NATHANIEL SHAAN DHALIWAL" userId="d0fd0817-1156-4734-b54c-c9959c0a2723" providerId="ADAL" clId="{6802FCE4-4FEB-4947-819C-4D1F0E21AD82}" dt="2026-02-27T01:57:01.621" v="6300"/>
        <pc:sldMasterMkLst>
          <pc:docMk/>
          <pc:sldMasterMk cId="343679980" sldId="2147483660"/>
        </pc:sldMasterMkLst>
        <pc:sldLayoutChg chg="modTransition">
          <pc:chgData name="NATHANIEL SHAAN DHALIWAL" userId="d0fd0817-1156-4734-b54c-c9959c0a2723" providerId="ADAL" clId="{6802FCE4-4FEB-4947-819C-4D1F0E21AD82}" dt="2026-02-27T01:57:01.621" v="6300"/>
          <pc:sldLayoutMkLst>
            <pc:docMk/>
            <pc:sldMasterMk cId="343679980" sldId="2147483660"/>
            <pc:sldLayoutMk cId="2266642129" sldId="2147483661"/>
          </pc:sldLayoutMkLst>
        </pc:sldLayoutChg>
        <pc:sldLayoutChg chg="modTransition">
          <pc:chgData name="NATHANIEL SHAAN DHALIWAL" userId="d0fd0817-1156-4734-b54c-c9959c0a2723" providerId="ADAL" clId="{6802FCE4-4FEB-4947-819C-4D1F0E21AD82}" dt="2026-02-27T01:57:01.621" v="6300"/>
          <pc:sldLayoutMkLst>
            <pc:docMk/>
            <pc:sldMasterMk cId="343679980" sldId="2147483660"/>
            <pc:sldLayoutMk cId="408122630" sldId="2147483662"/>
          </pc:sldLayoutMkLst>
        </pc:sldLayoutChg>
        <pc:sldLayoutChg chg="modTransition">
          <pc:chgData name="NATHANIEL SHAAN DHALIWAL" userId="d0fd0817-1156-4734-b54c-c9959c0a2723" providerId="ADAL" clId="{6802FCE4-4FEB-4947-819C-4D1F0E21AD82}" dt="2026-02-27T01:57:01.621" v="6300"/>
          <pc:sldLayoutMkLst>
            <pc:docMk/>
            <pc:sldMasterMk cId="343679980" sldId="2147483660"/>
            <pc:sldLayoutMk cId="2807958340" sldId="2147483663"/>
          </pc:sldLayoutMkLst>
        </pc:sldLayoutChg>
        <pc:sldLayoutChg chg="modTransition">
          <pc:chgData name="NATHANIEL SHAAN DHALIWAL" userId="d0fd0817-1156-4734-b54c-c9959c0a2723" providerId="ADAL" clId="{6802FCE4-4FEB-4947-819C-4D1F0E21AD82}" dt="2026-02-27T01:57:01.621" v="6300"/>
          <pc:sldLayoutMkLst>
            <pc:docMk/>
            <pc:sldMasterMk cId="343679980" sldId="2147483660"/>
            <pc:sldLayoutMk cId="1797770930" sldId="2147483664"/>
          </pc:sldLayoutMkLst>
        </pc:sldLayoutChg>
        <pc:sldLayoutChg chg="modTransition">
          <pc:chgData name="NATHANIEL SHAAN DHALIWAL" userId="d0fd0817-1156-4734-b54c-c9959c0a2723" providerId="ADAL" clId="{6802FCE4-4FEB-4947-819C-4D1F0E21AD82}" dt="2026-02-27T01:57:01.621" v="6300"/>
          <pc:sldLayoutMkLst>
            <pc:docMk/>
            <pc:sldMasterMk cId="343679980" sldId="2147483660"/>
            <pc:sldLayoutMk cId="1838265365" sldId="2147483665"/>
          </pc:sldLayoutMkLst>
        </pc:sldLayoutChg>
        <pc:sldLayoutChg chg="modTransition">
          <pc:chgData name="NATHANIEL SHAAN DHALIWAL" userId="d0fd0817-1156-4734-b54c-c9959c0a2723" providerId="ADAL" clId="{6802FCE4-4FEB-4947-819C-4D1F0E21AD82}" dt="2026-02-27T01:57:01.621" v="6300"/>
          <pc:sldLayoutMkLst>
            <pc:docMk/>
            <pc:sldMasterMk cId="343679980" sldId="2147483660"/>
            <pc:sldLayoutMk cId="300884233" sldId="2147483666"/>
          </pc:sldLayoutMkLst>
        </pc:sldLayoutChg>
        <pc:sldLayoutChg chg="modTransition">
          <pc:chgData name="NATHANIEL SHAAN DHALIWAL" userId="d0fd0817-1156-4734-b54c-c9959c0a2723" providerId="ADAL" clId="{6802FCE4-4FEB-4947-819C-4D1F0E21AD82}" dt="2026-02-27T01:57:01.621" v="6300"/>
          <pc:sldLayoutMkLst>
            <pc:docMk/>
            <pc:sldMasterMk cId="343679980" sldId="2147483660"/>
            <pc:sldLayoutMk cId="149506675" sldId="2147483667"/>
          </pc:sldLayoutMkLst>
        </pc:sldLayoutChg>
        <pc:sldLayoutChg chg="modTransition">
          <pc:chgData name="NATHANIEL SHAAN DHALIWAL" userId="d0fd0817-1156-4734-b54c-c9959c0a2723" providerId="ADAL" clId="{6802FCE4-4FEB-4947-819C-4D1F0E21AD82}" dt="2026-02-27T01:57:01.621" v="6300"/>
          <pc:sldLayoutMkLst>
            <pc:docMk/>
            <pc:sldMasterMk cId="343679980" sldId="2147483660"/>
            <pc:sldLayoutMk cId="1125330487" sldId="2147483668"/>
          </pc:sldLayoutMkLst>
        </pc:sldLayoutChg>
        <pc:sldLayoutChg chg="modTransition">
          <pc:chgData name="NATHANIEL SHAAN DHALIWAL" userId="d0fd0817-1156-4734-b54c-c9959c0a2723" providerId="ADAL" clId="{6802FCE4-4FEB-4947-819C-4D1F0E21AD82}" dt="2026-02-27T01:57:01.621" v="6300"/>
          <pc:sldLayoutMkLst>
            <pc:docMk/>
            <pc:sldMasterMk cId="343679980" sldId="2147483660"/>
            <pc:sldLayoutMk cId="2323890240" sldId="2147483669"/>
          </pc:sldLayoutMkLst>
        </pc:sldLayoutChg>
        <pc:sldLayoutChg chg="modTransition">
          <pc:chgData name="NATHANIEL SHAAN DHALIWAL" userId="d0fd0817-1156-4734-b54c-c9959c0a2723" providerId="ADAL" clId="{6802FCE4-4FEB-4947-819C-4D1F0E21AD82}" dt="2026-02-27T01:57:01.621" v="6300"/>
          <pc:sldLayoutMkLst>
            <pc:docMk/>
            <pc:sldMasterMk cId="343679980" sldId="2147483660"/>
            <pc:sldLayoutMk cId="3764135207" sldId="2147483670"/>
          </pc:sldLayoutMkLst>
        </pc:sldLayoutChg>
        <pc:sldLayoutChg chg="modTransition">
          <pc:chgData name="NATHANIEL SHAAN DHALIWAL" userId="d0fd0817-1156-4734-b54c-c9959c0a2723" providerId="ADAL" clId="{6802FCE4-4FEB-4947-819C-4D1F0E21AD82}" dt="2026-02-27T01:57:01.621" v="6300"/>
          <pc:sldLayoutMkLst>
            <pc:docMk/>
            <pc:sldMasterMk cId="343679980" sldId="2147483660"/>
            <pc:sldLayoutMk cId="126764581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E2A8F-459C-48CB-A9C5-46C7AD1B4BC8}" type="doc">
      <dgm:prSet loTypeId="urn:microsoft.com/office/officeart/2005/8/layout/process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SG"/>
        </a:p>
      </dgm:t>
    </dgm:pt>
    <dgm:pt modelId="{95266930-623C-4F7C-B386-042D32BD4A81}">
      <dgm:prSet phldrT="[Text]" phldr="0"/>
      <dgm:spPr/>
      <dgm:t>
        <a:bodyPr/>
        <a:lstStyle/>
        <a:p>
          <a:r>
            <a:rPr lang="en-GB" dirty="0"/>
            <a:t>SCDF NCOs/AFIs (SGT-WO)</a:t>
          </a:r>
          <a:endParaRPr lang="en-SG" dirty="0"/>
        </a:p>
      </dgm:t>
    </dgm:pt>
    <dgm:pt modelId="{37586FDC-12D6-45D7-9DAA-2B8EE5074C58}" type="parTrans" cxnId="{55A0752B-93E1-4C29-9AD9-C5B4470C6EB4}">
      <dgm:prSet/>
      <dgm:spPr/>
      <dgm:t>
        <a:bodyPr/>
        <a:lstStyle/>
        <a:p>
          <a:endParaRPr lang="en-SG"/>
        </a:p>
      </dgm:t>
    </dgm:pt>
    <dgm:pt modelId="{2E20A7D2-BDD6-4C6C-AC60-E7037BB99EBA}" type="sibTrans" cxnId="{55A0752B-93E1-4C29-9AD9-C5B4470C6EB4}">
      <dgm:prSet/>
      <dgm:spPr/>
      <dgm:t>
        <a:bodyPr/>
        <a:lstStyle/>
        <a:p>
          <a:endParaRPr lang="en-SG"/>
        </a:p>
      </dgm:t>
    </dgm:pt>
    <dgm:pt modelId="{B4063999-1EF8-41EE-BABC-8FE331ABDF24}">
      <dgm:prSet phldrT="[Text]" phldr="0"/>
      <dgm:spPr/>
      <dgm:t>
        <a:bodyPr/>
        <a:lstStyle/>
        <a:p>
          <a:r>
            <a:rPr lang="en-GB" dirty="0"/>
            <a:t>NCDCC HOs (LTA-MAJ)</a:t>
          </a:r>
          <a:endParaRPr lang="en-SG" dirty="0"/>
        </a:p>
      </dgm:t>
    </dgm:pt>
    <dgm:pt modelId="{C1684CCC-03BD-4F7A-9852-D11C5F43B034}" type="parTrans" cxnId="{253D469D-B763-4243-A8B4-F93D50EE77A7}">
      <dgm:prSet/>
      <dgm:spPr/>
      <dgm:t>
        <a:bodyPr/>
        <a:lstStyle/>
        <a:p>
          <a:endParaRPr lang="en-SG"/>
        </a:p>
      </dgm:t>
    </dgm:pt>
    <dgm:pt modelId="{E197BBE4-9022-4297-A71C-36296A456EC7}" type="sibTrans" cxnId="{253D469D-B763-4243-A8B4-F93D50EE77A7}">
      <dgm:prSet/>
      <dgm:spPr/>
      <dgm:t>
        <a:bodyPr/>
        <a:lstStyle/>
        <a:p>
          <a:endParaRPr lang="en-SG"/>
        </a:p>
      </dgm:t>
    </dgm:pt>
    <dgm:pt modelId="{159229CD-1214-4EB5-86F9-ABAA99DFC055}">
      <dgm:prSet phldrT="[Text]" phldr="0"/>
      <dgm:spPr/>
      <dgm:t>
        <a:bodyPr/>
        <a:lstStyle/>
        <a:p>
          <a:r>
            <a:rPr lang="en-GB" dirty="0"/>
            <a:t>NCDCC CLTs (CLT-SCLT)</a:t>
          </a:r>
          <a:endParaRPr lang="en-SG" dirty="0"/>
        </a:p>
      </dgm:t>
    </dgm:pt>
    <dgm:pt modelId="{6E534DC6-D713-4C35-B932-4FDBC44B45DA}" type="parTrans" cxnId="{6AC43C3D-4F1C-4B03-8603-DCA3C1153C8E}">
      <dgm:prSet/>
      <dgm:spPr/>
      <dgm:t>
        <a:bodyPr/>
        <a:lstStyle/>
        <a:p>
          <a:endParaRPr lang="en-SG"/>
        </a:p>
      </dgm:t>
    </dgm:pt>
    <dgm:pt modelId="{E52EFF47-9BCA-4A60-9EBC-8E294A847D08}" type="sibTrans" cxnId="{6AC43C3D-4F1C-4B03-8603-DCA3C1153C8E}">
      <dgm:prSet/>
      <dgm:spPr/>
      <dgm:t>
        <a:bodyPr/>
        <a:lstStyle/>
        <a:p>
          <a:endParaRPr lang="en-SG"/>
        </a:p>
      </dgm:t>
    </dgm:pt>
    <dgm:pt modelId="{B5E049B2-80B2-4564-9F39-2FA22D8493CC}">
      <dgm:prSet/>
      <dgm:spPr/>
      <dgm:t>
        <a:bodyPr/>
        <a:lstStyle/>
        <a:p>
          <a:r>
            <a:rPr lang="en-GB" dirty="0"/>
            <a:t>NCDCC Cadets (PTE-WO)</a:t>
          </a:r>
          <a:endParaRPr lang="en-SG" dirty="0"/>
        </a:p>
      </dgm:t>
    </dgm:pt>
    <dgm:pt modelId="{ABF2F750-4CAD-477B-B936-E546DA49F601}" type="parTrans" cxnId="{46E237FD-04D2-4052-9A31-CAEE8F705CFE}">
      <dgm:prSet/>
      <dgm:spPr/>
      <dgm:t>
        <a:bodyPr/>
        <a:lstStyle/>
        <a:p>
          <a:endParaRPr lang="en-SG"/>
        </a:p>
      </dgm:t>
    </dgm:pt>
    <dgm:pt modelId="{299E81F2-15E3-40B5-A228-DD0C2CD1F0F9}" type="sibTrans" cxnId="{46E237FD-04D2-4052-9A31-CAEE8F705CFE}">
      <dgm:prSet/>
      <dgm:spPr/>
      <dgm:t>
        <a:bodyPr/>
        <a:lstStyle/>
        <a:p>
          <a:endParaRPr lang="en-SG"/>
        </a:p>
      </dgm:t>
    </dgm:pt>
    <dgm:pt modelId="{D7573422-B0EC-42E6-8693-BDC2E041BE78}">
      <dgm:prSet/>
      <dgm:spPr/>
      <dgm:t>
        <a:bodyPr/>
        <a:lstStyle/>
        <a:p>
          <a:r>
            <a:rPr lang="en-GB" dirty="0"/>
            <a:t>SCDF Officers (LTA-COMR)</a:t>
          </a:r>
          <a:endParaRPr lang="en-SG" dirty="0"/>
        </a:p>
      </dgm:t>
    </dgm:pt>
    <dgm:pt modelId="{8B5385C3-C9C6-4448-A4CD-5472E0E865D6}" type="parTrans" cxnId="{9E4524C9-D6DD-4789-B66E-BABFE81B9345}">
      <dgm:prSet/>
      <dgm:spPr/>
      <dgm:t>
        <a:bodyPr/>
        <a:lstStyle/>
        <a:p>
          <a:endParaRPr lang="en-SG"/>
        </a:p>
      </dgm:t>
    </dgm:pt>
    <dgm:pt modelId="{B255450B-4192-40CA-BB86-5881A675F386}" type="sibTrans" cxnId="{9E4524C9-D6DD-4789-B66E-BABFE81B9345}">
      <dgm:prSet/>
      <dgm:spPr/>
      <dgm:t>
        <a:bodyPr/>
        <a:lstStyle/>
        <a:p>
          <a:endParaRPr lang="en-SG"/>
        </a:p>
      </dgm:t>
    </dgm:pt>
    <dgm:pt modelId="{0201976F-72C7-4FDF-AB43-4FE08F55ED90}" type="pres">
      <dgm:prSet presAssocID="{7BCE2A8F-459C-48CB-A9C5-46C7AD1B4BC8}" presName="Name0" presStyleCnt="0">
        <dgm:presLayoutVars>
          <dgm:dir/>
          <dgm:animLvl val="lvl"/>
          <dgm:resizeHandles val="exact"/>
        </dgm:presLayoutVars>
      </dgm:prSet>
      <dgm:spPr/>
    </dgm:pt>
    <dgm:pt modelId="{C26B47BF-7A27-4D5A-93C7-20A3A9CE5063}" type="pres">
      <dgm:prSet presAssocID="{B5E049B2-80B2-4564-9F39-2FA22D8493CC}" presName="boxAndChildren" presStyleCnt="0"/>
      <dgm:spPr/>
    </dgm:pt>
    <dgm:pt modelId="{A935031B-EBE8-48B2-B78F-8A74A6F9C307}" type="pres">
      <dgm:prSet presAssocID="{B5E049B2-80B2-4564-9F39-2FA22D8493CC}" presName="parentTextBox" presStyleLbl="node1" presStyleIdx="0" presStyleCnt="5" custLinFactNeighborX="643" custLinFactNeighborY="190"/>
      <dgm:spPr/>
    </dgm:pt>
    <dgm:pt modelId="{2D06DF15-CF4A-468E-80EE-5EE1DA071AB3}" type="pres">
      <dgm:prSet presAssocID="{E52EFF47-9BCA-4A60-9EBC-8E294A847D08}" presName="sp" presStyleCnt="0"/>
      <dgm:spPr/>
    </dgm:pt>
    <dgm:pt modelId="{0393ED9E-94BA-4C36-902C-C1EFBCCF16CC}" type="pres">
      <dgm:prSet presAssocID="{159229CD-1214-4EB5-86F9-ABAA99DFC055}" presName="arrowAndChildren" presStyleCnt="0"/>
      <dgm:spPr/>
    </dgm:pt>
    <dgm:pt modelId="{01B24D83-4C37-4980-B332-6AA9DA8FABC5}" type="pres">
      <dgm:prSet presAssocID="{159229CD-1214-4EB5-86F9-ABAA99DFC055}" presName="parentTextArrow" presStyleLbl="node1" presStyleIdx="1" presStyleCnt="5"/>
      <dgm:spPr/>
    </dgm:pt>
    <dgm:pt modelId="{A1C3FCAC-CD86-48D1-8511-453D94264B4F}" type="pres">
      <dgm:prSet presAssocID="{E197BBE4-9022-4297-A71C-36296A456EC7}" presName="sp" presStyleCnt="0"/>
      <dgm:spPr/>
    </dgm:pt>
    <dgm:pt modelId="{B4FA463F-B52F-4EF3-AB44-DA85EE17C9FF}" type="pres">
      <dgm:prSet presAssocID="{B4063999-1EF8-41EE-BABC-8FE331ABDF24}" presName="arrowAndChildren" presStyleCnt="0"/>
      <dgm:spPr/>
    </dgm:pt>
    <dgm:pt modelId="{135FA486-D6EF-4A99-8002-85D11C182300}" type="pres">
      <dgm:prSet presAssocID="{B4063999-1EF8-41EE-BABC-8FE331ABDF24}" presName="parentTextArrow" presStyleLbl="node1" presStyleIdx="2" presStyleCnt="5"/>
      <dgm:spPr/>
    </dgm:pt>
    <dgm:pt modelId="{E10EC7FD-45F5-4B4F-AE93-A76796A940C7}" type="pres">
      <dgm:prSet presAssocID="{2E20A7D2-BDD6-4C6C-AC60-E7037BB99EBA}" presName="sp" presStyleCnt="0"/>
      <dgm:spPr/>
    </dgm:pt>
    <dgm:pt modelId="{CF48BEF9-E4D1-4BD4-A8E1-F61736D480BF}" type="pres">
      <dgm:prSet presAssocID="{95266930-623C-4F7C-B386-042D32BD4A81}" presName="arrowAndChildren" presStyleCnt="0"/>
      <dgm:spPr/>
    </dgm:pt>
    <dgm:pt modelId="{A24EFEF5-DF03-408E-A05B-C148F3D15BBB}" type="pres">
      <dgm:prSet presAssocID="{95266930-623C-4F7C-B386-042D32BD4A81}" presName="parentTextArrow" presStyleLbl="node1" presStyleIdx="3" presStyleCnt="5"/>
      <dgm:spPr/>
    </dgm:pt>
    <dgm:pt modelId="{C4CC7203-FEA1-424F-AC2F-4D8972A3D9B7}" type="pres">
      <dgm:prSet presAssocID="{B255450B-4192-40CA-BB86-5881A675F386}" presName="sp" presStyleCnt="0"/>
      <dgm:spPr/>
    </dgm:pt>
    <dgm:pt modelId="{6485B3B9-B5CB-47C5-AB63-C6A61B1B3760}" type="pres">
      <dgm:prSet presAssocID="{D7573422-B0EC-42E6-8693-BDC2E041BE78}" presName="arrowAndChildren" presStyleCnt="0"/>
      <dgm:spPr/>
    </dgm:pt>
    <dgm:pt modelId="{B2271C77-3E48-4009-BA17-1F1D81F5E953}" type="pres">
      <dgm:prSet presAssocID="{D7573422-B0EC-42E6-8693-BDC2E041BE78}" presName="parentTextArrow" presStyleLbl="node1" presStyleIdx="4" presStyleCnt="5" custLinFactNeighborX="-34554" custLinFactNeighborY="-221"/>
      <dgm:spPr/>
    </dgm:pt>
  </dgm:ptLst>
  <dgm:cxnLst>
    <dgm:cxn modelId="{55A0752B-93E1-4C29-9AD9-C5B4470C6EB4}" srcId="{7BCE2A8F-459C-48CB-A9C5-46C7AD1B4BC8}" destId="{95266930-623C-4F7C-B386-042D32BD4A81}" srcOrd="1" destOrd="0" parTransId="{37586FDC-12D6-45D7-9DAA-2B8EE5074C58}" sibTransId="{2E20A7D2-BDD6-4C6C-AC60-E7037BB99EBA}"/>
    <dgm:cxn modelId="{0052A039-284B-49C2-BF04-4D2D4919FB1A}" type="presOf" srcId="{7BCE2A8F-459C-48CB-A9C5-46C7AD1B4BC8}" destId="{0201976F-72C7-4FDF-AB43-4FE08F55ED90}" srcOrd="0" destOrd="0" presId="urn:microsoft.com/office/officeart/2005/8/layout/process4"/>
    <dgm:cxn modelId="{6AC43C3D-4F1C-4B03-8603-DCA3C1153C8E}" srcId="{7BCE2A8F-459C-48CB-A9C5-46C7AD1B4BC8}" destId="{159229CD-1214-4EB5-86F9-ABAA99DFC055}" srcOrd="3" destOrd="0" parTransId="{6E534DC6-D713-4C35-B932-4FDBC44B45DA}" sibTransId="{E52EFF47-9BCA-4A60-9EBC-8E294A847D08}"/>
    <dgm:cxn modelId="{BA399572-84A4-413C-ABC4-F8A497305F17}" type="presOf" srcId="{B4063999-1EF8-41EE-BABC-8FE331ABDF24}" destId="{135FA486-D6EF-4A99-8002-85D11C182300}" srcOrd="0" destOrd="0" presId="urn:microsoft.com/office/officeart/2005/8/layout/process4"/>
    <dgm:cxn modelId="{03BAF17C-4920-4774-A693-10AA45257BD7}" type="presOf" srcId="{B5E049B2-80B2-4564-9F39-2FA22D8493CC}" destId="{A935031B-EBE8-48B2-B78F-8A74A6F9C307}" srcOrd="0" destOrd="0" presId="urn:microsoft.com/office/officeart/2005/8/layout/process4"/>
    <dgm:cxn modelId="{253D469D-B763-4243-A8B4-F93D50EE77A7}" srcId="{7BCE2A8F-459C-48CB-A9C5-46C7AD1B4BC8}" destId="{B4063999-1EF8-41EE-BABC-8FE331ABDF24}" srcOrd="2" destOrd="0" parTransId="{C1684CCC-03BD-4F7A-9852-D11C5F43B034}" sibTransId="{E197BBE4-9022-4297-A71C-36296A456EC7}"/>
    <dgm:cxn modelId="{3B4700B6-4527-4472-AD5F-8C72F523097D}" type="presOf" srcId="{95266930-623C-4F7C-B386-042D32BD4A81}" destId="{A24EFEF5-DF03-408E-A05B-C148F3D15BBB}" srcOrd="0" destOrd="0" presId="urn:microsoft.com/office/officeart/2005/8/layout/process4"/>
    <dgm:cxn modelId="{90CFDDBA-75C8-44EF-9BB8-72CD211F7461}" type="presOf" srcId="{159229CD-1214-4EB5-86F9-ABAA99DFC055}" destId="{01B24D83-4C37-4980-B332-6AA9DA8FABC5}" srcOrd="0" destOrd="0" presId="urn:microsoft.com/office/officeart/2005/8/layout/process4"/>
    <dgm:cxn modelId="{9E4524C9-D6DD-4789-B66E-BABFE81B9345}" srcId="{7BCE2A8F-459C-48CB-A9C5-46C7AD1B4BC8}" destId="{D7573422-B0EC-42E6-8693-BDC2E041BE78}" srcOrd="0" destOrd="0" parTransId="{8B5385C3-C9C6-4448-A4CD-5472E0E865D6}" sibTransId="{B255450B-4192-40CA-BB86-5881A675F386}"/>
    <dgm:cxn modelId="{50CC54FB-6D3F-4C5C-AC16-A3C57D41809D}" type="presOf" srcId="{D7573422-B0EC-42E6-8693-BDC2E041BE78}" destId="{B2271C77-3E48-4009-BA17-1F1D81F5E953}" srcOrd="0" destOrd="0" presId="urn:microsoft.com/office/officeart/2005/8/layout/process4"/>
    <dgm:cxn modelId="{46E237FD-04D2-4052-9A31-CAEE8F705CFE}" srcId="{7BCE2A8F-459C-48CB-A9C5-46C7AD1B4BC8}" destId="{B5E049B2-80B2-4564-9F39-2FA22D8493CC}" srcOrd="4" destOrd="0" parTransId="{ABF2F750-4CAD-477B-B936-E546DA49F601}" sibTransId="{299E81F2-15E3-40B5-A228-DD0C2CD1F0F9}"/>
    <dgm:cxn modelId="{A6F7DDE3-1772-44DB-B205-038E0E3AE211}" type="presParOf" srcId="{0201976F-72C7-4FDF-AB43-4FE08F55ED90}" destId="{C26B47BF-7A27-4D5A-93C7-20A3A9CE5063}" srcOrd="0" destOrd="0" presId="urn:microsoft.com/office/officeart/2005/8/layout/process4"/>
    <dgm:cxn modelId="{0257873E-0B2E-4ABC-89C8-1D3EEC8C2A92}" type="presParOf" srcId="{C26B47BF-7A27-4D5A-93C7-20A3A9CE5063}" destId="{A935031B-EBE8-48B2-B78F-8A74A6F9C307}" srcOrd="0" destOrd="0" presId="urn:microsoft.com/office/officeart/2005/8/layout/process4"/>
    <dgm:cxn modelId="{1458D6D5-7E48-4598-9904-35D89C6F408F}" type="presParOf" srcId="{0201976F-72C7-4FDF-AB43-4FE08F55ED90}" destId="{2D06DF15-CF4A-468E-80EE-5EE1DA071AB3}" srcOrd="1" destOrd="0" presId="urn:microsoft.com/office/officeart/2005/8/layout/process4"/>
    <dgm:cxn modelId="{2AB03EE7-0455-4ECA-BD02-E8368E531F40}" type="presParOf" srcId="{0201976F-72C7-4FDF-AB43-4FE08F55ED90}" destId="{0393ED9E-94BA-4C36-902C-C1EFBCCF16CC}" srcOrd="2" destOrd="0" presId="urn:microsoft.com/office/officeart/2005/8/layout/process4"/>
    <dgm:cxn modelId="{90E08CDD-146A-4D87-A717-E0B6E6854E47}" type="presParOf" srcId="{0393ED9E-94BA-4C36-902C-C1EFBCCF16CC}" destId="{01B24D83-4C37-4980-B332-6AA9DA8FABC5}" srcOrd="0" destOrd="0" presId="urn:microsoft.com/office/officeart/2005/8/layout/process4"/>
    <dgm:cxn modelId="{888D193A-686F-464D-A57F-7ED3B2B38500}" type="presParOf" srcId="{0201976F-72C7-4FDF-AB43-4FE08F55ED90}" destId="{A1C3FCAC-CD86-48D1-8511-453D94264B4F}" srcOrd="3" destOrd="0" presId="urn:microsoft.com/office/officeart/2005/8/layout/process4"/>
    <dgm:cxn modelId="{F43A4BC0-57D9-4F2D-8F27-E4B291BBC099}" type="presParOf" srcId="{0201976F-72C7-4FDF-AB43-4FE08F55ED90}" destId="{B4FA463F-B52F-4EF3-AB44-DA85EE17C9FF}" srcOrd="4" destOrd="0" presId="urn:microsoft.com/office/officeart/2005/8/layout/process4"/>
    <dgm:cxn modelId="{EBC51400-6892-480A-959C-B9050B8CB513}" type="presParOf" srcId="{B4FA463F-B52F-4EF3-AB44-DA85EE17C9FF}" destId="{135FA486-D6EF-4A99-8002-85D11C182300}" srcOrd="0" destOrd="0" presId="urn:microsoft.com/office/officeart/2005/8/layout/process4"/>
    <dgm:cxn modelId="{536CF294-BF05-4468-A225-55317B79E852}" type="presParOf" srcId="{0201976F-72C7-4FDF-AB43-4FE08F55ED90}" destId="{E10EC7FD-45F5-4B4F-AE93-A76796A940C7}" srcOrd="5" destOrd="0" presId="urn:microsoft.com/office/officeart/2005/8/layout/process4"/>
    <dgm:cxn modelId="{7B838651-6A2F-4537-B690-CA2BCFB8EB0A}" type="presParOf" srcId="{0201976F-72C7-4FDF-AB43-4FE08F55ED90}" destId="{CF48BEF9-E4D1-4BD4-A8E1-F61736D480BF}" srcOrd="6" destOrd="0" presId="urn:microsoft.com/office/officeart/2005/8/layout/process4"/>
    <dgm:cxn modelId="{63E20978-B51C-49EE-9263-68C0F1492965}" type="presParOf" srcId="{CF48BEF9-E4D1-4BD4-A8E1-F61736D480BF}" destId="{A24EFEF5-DF03-408E-A05B-C148F3D15BBB}" srcOrd="0" destOrd="0" presId="urn:microsoft.com/office/officeart/2005/8/layout/process4"/>
    <dgm:cxn modelId="{64CD20D6-4AB9-459D-B17D-DA5E87300AB4}" type="presParOf" srcId="{0201976F-72C7-4FDF-AB43-4FE08F55ED90}" destId="{C4CC7203-FEA1-424F-AC2F-4D8972A3D9B7}" srcOrd="7" destOrd="0" presId="urn:microsoft.com/office/officeart/2005/8/layout/process4"/>
    <dgm:cxn modelId="{4F20A525-3105-4A02-BD53-87A35575F2C9}" type="presParOf" srcId="{0201976F-72C7-4FDF-AB43-4FE08F55ED90}" destId="{6485B3B9-B5CB-47C5-AB63-C6A61B1B3760}" srcOrd="8" destOrd="0" presId="urn:microsoft.com/office/officeart/2005/8/layout/process4"/>
    <dgm:cxn modelId="{68BA5031-09E0-4FFA-A184-D668891D900D}" type="presParOf" srcId="{6485B3B9-B5CB-47C5-AB63-C6A61B1B3760}" destId="{B2271C77-3E48-4009-BA17-1F1D81F5E9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5031B-EBE8-48B2-B78F-8A74A6F9C307}">
      <dsp:nvSpPr>
        <dsp:cNvPr id="0" name=""/>
        <dsp:cNvSpPr/>
      </dsp:nvSpPr>
      <dsp:spPr>
        <a:xfrm>
          <a:off x="0" y="2664356"/>
          <a:ext cx="5121836" cy="436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NCDCC Cadets (PTE-WO)</a:t>
          </a:r>
          <a:endParaRPr lang="en-SG" sz="1500" kern="1200" dirty="0"/>
        </a:p>
      </dsp:txBody>
      <dsp:txXfrm>
        <a:off x="0" y="2664356"/>
        <a:ext cx="5121836" cy="436973"/>
      </dsp:txXfrm>
    </dsp:sp>
    <dsp:sp modelId="{01B24D83-4C37-4980-B332-6AA9DA8FABC5}">
      <dsp:nvSpPr>
        <dsp:cNvPr id="0" name=""/>
        <dsp:cNvSpPr/>
      </dsp:nvSpPr>
      <dsp:spPr>
        <a:xfrm rot="10800000">
          <a:off x="0" y="1998015"/>
          <a:ext cx="5121836" cy="67206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NCDCC CLTs (CLT-SCLT)</a:t>
          </a:r>
          <a:endParaRPr lang="en-SG" sz="1500" kern="1200" dirty="0"/>
        </a:p>
      </dsp:txBody>
      <dsp:txXfrm rot="10800000">
        <a:off x="0" y="1998015"/>
        <a:ext cx="5121836" cy="436688"/>
      </dsp:txXfrm>
    </dsp:sp>
    <dsp:sp modelId="{135FA486-D6EF-4A99-8002-85D11C182300}">
      <dsp:nvSpPr>
        <dsp:cNvPr id="0" name=""/>
        <dsp:cNvSpPr/>
      </dsp:nvSpPr>
      <dsp:spPr>
        <a:xfrm rot="10800000">
          <a:off x="0" y="1332504"/>
          <a:ext cx="5121836" cy="67206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NCDCC HOs (LTA-MAJ)</a:t>
          </a:r>
          <a:endParaRPr lang="en-SG" sz="1500" kern="1200" dirty="0"/>
        </a:p>
      </dsp:txBody>
      <dsp:txXfrm rot="10800000">
        <a:off x="0" y="1332504"/>
        <a:ext cx="5121836" cy="436688"/>
      </dsp:txXfrm>
    </dsp:sp>
    <dsp:sp modelId="{A24EFEF5-DF03-408E-A05B-C148F3D15BBB}">
      <dsp:nvSpPr>
        <dsp:cNvPr id="0" name=""/>
        <dsp:cNvSpPr/>
      </dsp:nvSpPr>
      <dsp:spPr>
        <a:xfrm rot="10800000">
          <a:off x="0" y="666993"/>
          <a:ext cx="5121836" cy="67206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SCDF NCOs/AFIs (SGT-WO)</a:t>
          </a:r>
          <a:endParaRPr lang="en-SG" sz="1500" kern="1200" dirty="0"/>
        </a:p>
      </dsp:txBody>
      <dsp:txXfrm rot="10800000">
        <a:off x="0" y="666993"/>
        <a:ext cx="5121836" cy="436688"/>
      </dsp:txXfrm>
    </dsp:sp>
    <dsp:sp modelId="{B2271C77-3E48-4009-BA17-1F1D81F5E953}">
      <dsp:nvSpPr>
        <dsp:cNvPr id="0" name=""/>
        <dsp:cNvSpPr/>
      </dsp:nvSpPr>
      <dsp:spPr>
        <a:xfrm rot="10800000">
          <a:off x="0" y="0"/>
          <a:ext cx="5121836" cy="67206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SCDF Officers (LTA-COMR)</a:t>
          </a:r>
          <a:endParaRPr lang="en-SG" sz="1500" kern="1200" dirty="0"/>
        </a:p>
      </dsp:txBody>
      <dsp:txXfrm rot="10800000">
        <a:off x="0" y="0"/>
        <a:ext cx="5121836" cy="436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B3BDB-F25C-436E-9DA9-4DF954F8C5BB}" type="datetimeFigureOut">
              <a:rPr lang="en-SG" smtClean="0"/>
              <a:t>4/3/2026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C4318-99F4-4D86-8458-D2001688B9D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785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Quiz cadets on naming all 4 spec courses, and 2 locations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C4318-99F4-4D86-8458-D2001688B9D9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537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After showing the second point, quiz them if they know what CLTs, HOs and AFIs stand for.</a:t>
            </a:r>
          </a:p>
          <a:p>
            <a:endParaRPr lang="en-GB" dirty="0"/>
          </a:p>
          <a:p>
            <a:r>
              <a:rPr lang="en-GB" dirty="0"/>
              <a:t>Quiz them if they know who the ‘Field Instructor’ then is. Ans: </a:t>
            </a:r>
            <a:r>
              <a:rPr lang="en-SG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WO2 Kalai Kumar A/L Kuppusamy (Just say WO2 Encik Kalai) and LTA Mohamed Jailani (In DART? [Quiz cadets on what DART is. Ans: Disaster Assistance and Rescue Team; it is very prestigious])</a:t>
            </a:r>
          </a:p>
          <a:p>
            <a:endParaRPr lang="en-SG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/>
              <a:t>Also, tell them that AFIs are not officers, but instead NCOs (then ask why). Ans: They become WO, not LT/CPT/MAJ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C4318-99F4-4D86-8458-D2001688B9D9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027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Quiz cadets what the ranks are, and how many. Ans: 3 CLT ranks and 4 HO ranks.</a:t>
            </a:r>
          </a:p>
          <a:p>
            <a:endParaRPr lang="en-GB" dirty="0"/>
          </a:p>
          <a:p>
            <a:r>
              <a:rPr lang="en-GB" dirty="0"/>
              <a:t>Tell them this fun fact: MAJ is the highest NCDCC rank, and there is MAJ Dr Jason Chen,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 of Corporate Planning (NCDCC): Has a PhD in </a:t>
            </a:r>
            <a:r>
              <a:rPr lang="en-SG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Integrative Sciences and Engineering.</a:t>
            </a:r>
            <a:endParaRPr lang="en-S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C4318-99F4-4D86-8458-D2001688B9D9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399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Quiz cadets if they know what NCO is. 11 NCO ranks and 12 Officer ranks.</a:t>
            </a:r>
          </a:p>
          <a:p>
            <a:endParaRPr lang="en-GB" dirty="0"/>
          </a:p>
          <a:p>
            <a:r>
              <a:rPr lang="en-GB" dirty="0"/>
              <a:t>NCO Ranks: REC, PTE, LCP, CPL, Specialist Cadet (Junior Term), Specialist Cadet (Senior Term), SGT1, SGT2, SGT3, WO1, WO2</a:t>
            </a:r>
          </a:p>
          <a:p>
            <a:endParaRPr lang="en-GB" dirty="0"/>
          </a:p>
          <a:p>
            <a:r>
              <a:rPr lang="en-GB" dirty="0"/>
              <a:t>Officer Ranks: OCT (Junior Term), OCT (Senior Term), 2LT, LTA, CPT, MAJ, LTC, COL, Asst. Commr, Senior Asst. Commr, Dep. Commr, Commr.</a:t>
            </a:r>
          </a:p>
          <a:p>
            <a:endParaRPr lang="en-GB" dirty="0"/>
          </a:p>
          <a:p>
            <a:r>
              <a:rPr lang="en-GB" dirty="0"/>
              <a:t>Also, tell cadets that well-performing WOs can be promoted to be an officer.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C4318-99F4-4D86-8458-D2001688B9D9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590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Say that you can combine requests (i.e. to ‘sit down and take off beret’)</a:t>
            </a:r>
          </a:p>
          <a:p>
            <a:endParaRPr lang="en-GB" dirty="0"/>
          </a:p>
          <a:p>
            <a:pPr rtl="0"/>
            <a:r>
              <a:rPr lang="en-GB" dirty="0"/>
              <a:t>Also, give an analogy: Encik Kalai, LTA </a:t>
            </a:r>
            <a:r>
              <a:rPr lang="en-SG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Naufal Taufiq Bin Suhaimi </a:t>
            </a:r>
            <a:r>
              <a:rPr lang="en-GB" dirty="0"/>
              <a:t>(NCDCC) [HO, but don’t tell cadets] and </a:t>
            </a:r>
            <a:r>
              <a:rPr lang="en-SG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LTA Mohamed Jailani are in the room, who do you ask permission from? Ans: LTA Mohamed Jailani, as he is an officer and Encik Kalai is not.</a:t>
            </a:r>
            <a:endParaRPr lang="en-SG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C4318-99F4-4D86-8458-D2001688B9D9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484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Quiz cadets on how many main types of uniform there are, and describe each one (there are 4: No. 1, 2, 3, 4)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C4318-99F4-4D86-8458-D2001688B9D9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025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Demonstrate how to create the beret fold/crease.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C4318-99F4-4D86-8458-D2001688B9D9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6853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Quiz them if they know what the purpose is.</a:t>
            </a:r>
          </a:p>
          <a:p>
            <a:r>
              <a:rPr lang="en-GB" dirty="0"/>
              <a:t>Ask them if they know how to conduct Muster Parade as a Parade IC </a:t>
            </a:r>
            <a:r>
              <a:rPr lang="en-GB" b="1" dirty="0"/>
              <a:t>and</a:t>
            </a:r>
            <a:r>
              <a:rPr lang="en-GB" b="0" dirty="0"/>
              <a:t> as a Rota IC. If either is a no, brief them on the Muster Parade slides after this presentation.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C4318-99F4-4D86-8458-D2001688B9D9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1316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Quiz them if they know what the purpose is, as well as what the 5 NCDCC Core Values are.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C4318-99F4-4D86-8458-D2001688B9D9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12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74AE-F737-4E2E-9CE8-C664CF64AB21}" type="datetimeFigureOut">
              <a:rPr lang="en-SG" smtClean="0"/>
              <a:t>4/3/2026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434-7F57-49AA-BC8C-22DA544360F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66642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74AE-F737-4E2E-9CE8-C664CF64AB21}" type="datetimeFigureOut">
              <a:rPr lang="en-SG" smtClean="0"/>
              <a:t>4/3/2026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434-7F57-49AA-BC8C-22DA544360F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41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74AE-F737-4E2E-9CE8-C664CF64AB21}" type="datetimeFigureOut">
              <a:rPr lang="en-SG" smtClean="0"/>
              <a:t>4/3/2026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434-7F57-49AA-BC8C-22DA544360F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76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74AE-F737-4E2E-9CE8-C664CF64AB21}" type="datetimeFigureOut">
              <a:rPr lang="en-SG" smtClean="0"/>
              <a:t>4/3/2026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434-7F57-49AA-BC8C-22DA544360F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12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74AE-F737-4E2E-9CE8-C664CF64AB21}" type="datetimeFigureOut">
              <a:rPr lang="en-SG" smtClean="0"/>
              <a:t>4/3/2026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434-7F57-49AA-BC8C-22DA544360F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7958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74AE-F737-4E2E-9CE8-C664CF64AB21}" type="datetimeFigureOut">
              <a:rPr lang="en-SG" smtClean="0"/>
              <a:t>4/3/2026</a:t>
            </a:fld>
            <a:endParaRPr lang="en-S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434-7F57-49AA-BC8C-22DA544360F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77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74AE-F737-4E2E-9CE8-C664CF64AB21}" type="datetimeFigureOut">
              <a:rPr lang="en-SG" smtClean="0"/>
              <a:t>4/3/2026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434-7F57-49AA-BC8C-22DA544360F3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74AE-F737-4E2E-9CE8-C664CF64AB21}" type="datetimeFigureOut">
              <a:rPr lang="en-SG" smtClean="0"/>
              <a:t>4/3/2026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434-7F57-49AA-BC8C-22DA544360F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8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74AE-F737-4E2E-9CE8-C664CF64AB21}" type="datetimeFigureOut">
              <a:rPr lang="en-SG" smtClean="0"/>
              <a:t>4/3/2026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434-7F57-49AA-BC8C-22DA544360F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5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74AE-F737-4E2E-9CE8-C664CF64AB21}" type="datetimeFigureOut">
              <a:rPr lang="en-SG" smtClean="0"/>
              <a:t>4/3/2026</a:t>
            </a:fld>
            <a:endParaRPr lang="en-S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S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434-7F57-49AA-BC8C-22DA544360F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53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8AA74AE-F737-4E2E-9CE8-C664CF64AB21}" type="datetimeFigureOut">
              <a:rPr lang="en-SG" smtClean="0"/>
              <a:t>4/3/2026</a:t>
            </a:fld>
            <a:endParaRPr lang="en-S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S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434-7F57-49AA-BC8C-22DA544360F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38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8AA74AE-F737-4E2E-9CE8-C664CF64AB21}" type="datetimeFigureOut">
              <a:rPr lang="en-SG" smtClean="0"/>
              <a:t>4/3/2026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F9FF434-7F57-49AA-BC8C-22DA544360F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67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efssncdcc.blogspot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9C410-E435-8B7D-6850-A5C24B8E76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NCDCC Y3 Specialisation Course:</a:t>
            </a:r>
            <a:br>
              <a:rPr lang="en-GB" dirty="0"/>
            </a:br>
            <a:r>
              <a:rPr lang="en-GB" dirty="0"/>
              <a:t>Preparation &amp; Notes</a:t>
            </a:r>
            <a:endParaRPr lang="en-S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62DE7-06BA-2F9B-5ACC-0E877B5F4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Warrant Officer Nathaniel Dhaliwal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93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262E-D333-1EA6-E9C1-1CE2CB23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B4547-1617-3394-6777-EDF188CF4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Turnout and bearing notes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497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0C1B-F1CC-C4C9-E7F1-60C792F1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uniform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F95D3-6932-EFD7-719B-0DFE29969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94450"/>
          </a:xfrm>
        </p:spPr>
        <p:txBody>
          <a:bodyPr/>
          <a:lstStyle/>
          <a:p>
            <a:r>
              <a:rPr lang="en-GB" dirty="0"/>
              <a:t>How many types of uniform are there?</a:t>
            </a:r>
          </a:p>
          <a:p>
            <a:pPr lvl="1"/>
            <a:r>
              <a:rPr lang="en-GB" dirty="0"/>
              <a:t>Technically, 4 main types, but they can branch out further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GB" dirty="0"/>
              <a:t>No. 1: Formal parade attire (White coloured with gold buttons and epaulettes)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GB" dirty="0"/>
              <a:t>No. 2: PT kit (PE attire)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GB" dirty="0"/>
              <a:t>No. 3: Working attire (for NCDCC &amp; SCDF, it is black coloured with gold buttons)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GB" dirty="0"/>
              <a:t>No. 4: Smart 4</a:t>
            </a:r>
          </a:p>
          <a:p>
            <a:pPr marL="1028700" lvl="3" indent="-342900">
              <a:buFont typeface="+mj-lt"/>
              <a:buAutoNum type="alphaLcPeriod"/>
            </a:pPr>
            <a:r>
              <a:rPr lang="en-GB" dirty="0"/>
              <a:t>Smart 4 (with badges)</a:t>
            </a:r>
          </a:p>
          <a:p>
            <a:pPr marL="1028700" lvl="3" indent="-342900">
              <a:buFont typeface="+mj-lt"/>
              <a:buAutoNum type="alphaLcPeriod"/>
            </a:pPr>
            <a:r>
              <a:rPr lang="en-SG" dirty="0"/>
              <a:t>Training 4 (without badges)</a:t>
            </a:r>
          </a:p>
          <a:p>
            <a:pPr marL="1028700" lvl="3" indent="-342900">
              <a:buFont typeface="+mj-lt"/>
              <a:buAutoNum type="alphaLcPeriod"/>
            </a:pPr>
            <a:r>
              <a:rPr lang="en-SG" dirty="0"/>
              <a:t>Half-U (no field jacket)</a:t>
            </a:r>
          </a:p>
          <a:p>
            <a:pPr lvl="1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4479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2E05-9D08-3175-7956-BDF4E3EF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 4 notes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8DEAD-6547-F712-2C27-54DED67C5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503572"/>
            <a:ext cx="7729728" cy="435442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Field jacket</a:t>
            </a:r>
          </a:p>
          <a:p>
            <a:pPr lvl="1"/>
            <a:r>
              <a:rPr lang="en-GB" dirty="0"/>
              <a:t>Sleeves should be 7 fingers from shoulder seam</a:t>
            </a:r>
          </a:p>
          <a:p>
            <a:pPr lvl="1"/>
            <a:r>
              <a:rPr lang="en-GB" dirty="0"/>
              <a:t>Starch collars &amp; top button closed</a:t>
            </a:r>
          </a:p>
          <a:p>
            <a:pPr lvl="1"/>
            <a:r>
              <a:rPr lang="en-GB" dirty="0"/>
              <a:t>Pin badges in a straight line</a:t>
            </a:r>
          </a:p>
          <a:p>
            <a:r>
              <a:rPr lang="en-GB" dirty="0"/>
              <a:t>Field pants</a:t>
            </a:r>
          </a:p>
          <a:p>
            <a:pPr lvl="1"/>
            <a:r>
              <a:rPr lang="en-GB" dirty="0"/>
              <a:t>Starch pants line down the middle</a:t>
            </a:r>
          </a:p>
          <a:p>
            <a:pPr lvl="1"/>
            <a:r>
              <a:rPr lang="en-GB" dirty="0"/>
              <a:t>Flatten side Velcro pockets</a:t>
            </a:r>
          </a:p>
          <a:p>
            <a:r>
              <a:rPr lang="en-GB" dirty="0"/>
              <a:t>Belt</a:t>
            </a:r>
          </a:p>
          <a:p>
            <a:pPr lvl="1"/>
            <a:r>
              <a:rPr lang="en-GB" dirty="0"/>
              <a:t>Push clips to the front</a:t>
            </a:r>
          </a:p>
          <a:p>
            <a:r>
              <a:rPr lang="en-GB" dirty="0"/>
              <a:t>Beret</a:t>
            </a:r>
          </a:p>
          <a:p>
            <a:pPr lvl="1"/>
            <a:r>
              <a:rPr lang="en-GB" b="1" u="sng" dirty="0"/>
              <a:t>SEASON BERET</a:t>
            </a:r>
          </a:p>
          <a:p>
            <a:pPr lvl="1"/>
            <a:r>
              <a:rPr lang="en-GB" dirty="0"/>
              <a:t>Create a fold behind the crest to slope the beret down</a:t>
            </a:r>
          </a:p>
        </p:txBody>
      </p:sp>
    </p:spTree>
    <p:extLst>
      <p:ext uri="{BB962C8B-B14F-4D97-AF65-F5344CB8AC3E}">
        <p14:creationId xmlns:p14="http://schemas.microsoft.com/office/powerpoint/2010/main" val="28991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8C482-FF4A-E360-10A0-428D87FF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Appearance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1049F-AA41-F6A6-E095-6B12022ED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Cut hair short</a:t>
            </a:r>
          </a:p>
          <a:p>
            <a:pPr lvl="1"/>
            <a:r>
              <a:rPr lang="en-GB" dirty="0"/>
              <a:t>School cut, or shorter</a:t>
            </a:r>
          </a:p>
          <a:p>
            <a:r>
              <a:rPr lang="en-GB" dirty="0"/>
              <a:t>Cut nails short</a:t>
            </a:r>
          </a:p>
          <a:p>
            <a:pPr lvl="1"/>
            <a:r>
              <a:rPr lang="en-GB" dirty="0"/>
              <a:t>Clean nails, no dirt</a:t>
            </a:r>
          </a:p>
          <a:p>
            <a:r>
              <a:rPr lang="en-GB" dirty="0"/>
              <a:t>Trim facial hair</a:t>
            </a:r>
          </a:p>
          <a:p>
            <a:r>
              <a:rPr lang="en-GB" dirty="0"/>
              <a:t>No jewellery/accessories</a:t>
            </a:r>
          </a:p>
          <a:p>
            <a:r>
              <a:rPr lang="en-GB" dirty="0"/>
              <a:t>No dyed hair</a:t>
            </a:r>
          </a:p>
        </p:txBody>
      </p:sp>
    </p:spTree>
    <p:extLst>
      <p:ext uri="{BB962C8B-B14F-4D97-AF65-F5344CB8AC3E}">
        <p14:creationId xmlns:p14="http://schemas.microsoft.com/office/powerpoint/2010/main" val="33281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7319-CCC4-1AFD-E3A7-A34C20E7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Drills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D2932-FBA5-D64E-A8F7-21C7C3A56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 drills and procedure that you need to know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1918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B3BB-0ACC-69AF-1B2E-B8329DC2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Muster Parade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04D2D-7E94-88CF-CB58-09733EBD2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112380"/>
          </a:xfrm>
        </p:spPr>
        <p:txBody>
          <a:bodyPr>
            <a:normAutofit/>
          </a:bodyPr>
          <a:lstStyle/>
          <a:p>
            <a:r>
              <a:rPr lang="en-GB" dirty="0"/>
              <a:t>Done at the start &amp; end of the day</a:t>
            </a:r>
          </a:p>
          <a:p>
            <a:r>
              <a:rPr lang="en-GB" dirty="0"/>
              <a:t>Purpose:  To take strength of cadets</a:t>
            </a:r>
          </a:p>
          <a:p>
            <a:r>
              <a:rPr lang="en-GB" dirty="0"/>
              <a:t>Drills required: Footdrill Bronze</a:t>
            </a:r>
          </a:p>
          <a:p>
            <a:pPr lvl="1"/>
            <a:r>
              <a:rPr lang="en-GB" dirty="0"/>
              <a:t>SEDIA</a:t>
            </a:r>
          </a:p>
          <a:p>
            <a:pPr lvl="1"/>
            <a:r>
              <a:rPr lang="en-GB" dirty="0"/>
              <a:t>SENANG-DIRI</a:t>
            </a:r>
          </a:p>
          <a:p>
            <a:pPr lvl="1"/>
            <a:r>
              <a:rPr lang="en-GB" dirty="0"/>
              <a:t>KE KANAN LURUSDARI KIRI/KANAN/TENGAH, CEPAT JALAN</a:t>
            </a:r>
          </a:p>
          <a:p>
            <a:pPr lvl="1"/>
            <a:r>
              <a:rPr lang="en-GB" dirty="0"/>
              <a:t>HORMAT KE HADAPAN, HORMAT</a:t>
            </a:r>
          </a:p>
          <a:p>
            <a:pPr lvl="1"/>
            <a:r>
              <a:rPr lang="en-GB" dirty="0"/>
              <a:t>KE KANAN/KIRI/BELAKANG PUSING</a:t>
            </a:r>
          </a:p>
          <a:p>
            <a:pPr lvl="1"/>
            <a:r>
              <a:rPr lang="en-GB" dirty="0"/>
              <a:t>PANGGIL NAMA (Not in FD Bronze/Silver/Gold, but will be used for Muster Parade)</a:t>
            </a:r>
          </a:p>
          <a:p>
            <a:pPr lvl="1"/>
            <a:r>
              <a:rPr lang="en-GB" dirty="0"/>
              <a:t>KIRI/KANAN BELOK (FD Gold, but will be used: just turn 90° to the left/right; no timing)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063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D754-F98D-EE3A-7E4D-77C235EA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 Parade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EF8A4-18E4-C6C4-4026-10334FD30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57956"/>
          </a:xfrm>
        </p:spPr>
        <p:txBody>
          <a:bodyPr>
            <a:normAutofit/>
          </a:bodyPr>
          <a:lstStyle/>
          <a:p>
            <a:r>
              <a:rPr lang="en-GB" dirty="0"/>
              <a:t>Done at the start of the day</a:t>
            </a:r>
          </a:p>
          <a:p>
            <a:r>
              <a:rPr lang="en-GB" dirty="0"/>
              <a:t>Purpose:  To hydrate yourself</a:t>
            </a:r>
          </a:p>
          <a:p>
            <a:r>
              <a:rPr lang="en-GB" dirty="0"/>
              <a:t>Reciting the NCDCC Core Values</a:t>
            </a:r>
          </a:p>
          <a:p>
            <a:pPr lvl="1"/>
            <a:r>
              <a:rPr lang="en-GB" dirty="0"/>
              <a:t>N: Noble</a:t>
            </a:r>
          </a:p>
          <a:p>
            <a:pPr lvl="1"/>
            <a:r>
              <a:rPr lang="en-GB" dirty="0"/>
              <a:t>C: Caring</a:t>
            </a:r>
          </a:p>
          <a:p>
            <a:pPr lvl="1"/>
            <a:r>
              <a:rPr lang="en-GB" dirty="0"/>
              <a:t>D: Disciplined</a:t>
            </a:r>
          </a:p>
          <a:p>
            <a:pPr lvl="1"/>
            <a:r>
              <a:rPr lang="en-GB" dirty="0"/>
              <a:t>C: Courageous</a:t>
            </a:r>
          </a:p>
          <a:p>
            <a:pPr lvl="1"/>
            <a:r>
              <a:rPr lang="en-GB" dirty="0"/>
              <a:t>C: Committed</a:t>
            </a:r>
          </a:p>
          <a:p>
            <a:r>
              <a:rPr lang="en-GB" dirty="0"/>
              <a:t>Ask permission from </a:t>
            </a:r>
            <a:r>
              <a:rPr lang="en-GB" b="1" dirty="0"/>
              <a:t>highest-ranking</a:t>
            </a:r>
            <a:r>
              <a:rPr lang="en-GB" dirty="0"/>
              <a:t> officer to drink up</a:t>
            </a:r>
          </a:p>
        </p:txBody>
      </p:sp>
    </p:spTree>
    <p:extLst>
      <p:ext uri="{BB962C8B-B14F-4D97-AF65-F5344CB8AC3E}">
        <p14:creationId xmlns:p14="http://schemas.microsoft.com/office/powerpoint/2010/main" val="250526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921A1-96D6-55A7-0C59-D11919F3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FD Bronze &amp; Silver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0F6A5-3811-B819-56EA-DAF703243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22732"/>
          </a:xfrm>
        </p:spPr>
        <p:txBody>
          <a:bodyPr/>
          <a:lstStyle/>
          <a:p>
            <a:r>
              <a:rPr lang="en-GB" dirty="0"/>
              <a:t>You will need to know FD Bronze and Silver drills, including:</a:t>
            </a:r>
          </a:p>
          <a:p>
            <a:pPr lvl="1"/>
            <a:r>
              <a:rPr lang="en-GB" dirty="0"/>
              <a:t>MAJU</a:t>
            </a:r>
          </a:p>
          <a:p>
            <a:pPr lvl="1"/>
            <a:r>
              <a:rPr lang="en-GB" dirty="0"/>
              <a:t>HENTAK KAKI, HENTAK (</a:t>
            </a:r>
            <a:r>
              <a:rPr lang="en-GB" b="1" dirty="0"/>
              <a:t>NOT</a:t>
            </a:r>
            <a:r>
              <a:rPr lang="en-GB" dirty="0"/>
              <a:t> HENTAK KAKI </a:t>
            </a:r>
            <a:r>
              <a:rPr lang="en-GB" i="1" dirty="0"/>
              <a:t>CEPAT</a:t>
            </a:r>
            <a:r>
              <a:rPr lang="en-GB" dirty="0"/>
              <a:t>, HENTAK)</a:t>
            </a:r>
          </a:p>
          <a:p>
            <a:pPr lvl="1"/>
            <a:r>
              <a:rPr lang="en-GB" dirty="0"/>
              <a:t>T-L-V (KE BELAKANG PUSING on a march)</a:t>
            </a:r>
          </a:p>
          <a:p>
            <a:pPr lvl="1"/>
            <a:r>
              <a:rPr lang="en-GB" dirty="0"/>
              <a:t>Marching</a:t>
            </a:r>
          </a:p>
          <a:p>
            <a:pPr lvl="1"/>
            <a:r>
              <a:rPr lang="en-GB" dirty="0"/>
              <a:t>KIRI/KANAN BELOK (FD Gold, but will be used: just turn 90° to the left/right; no timing)</a:t>
            </a:r>
          </a:p>
          <a:p>
            <a:pPr lvl="1"/>
            <a:r>
              <a:rPr lang="en-GB" dirty="0"/>
              <a:t>Other FD Bronze (Basic) drills</a:t>
            </a:r>
          </a:p>
          <a:p>
            <a:r>
              <a:rPr lang="en-SG" dirty="0"/>
              <a:t>Footdrills (especially marching) are a part of the course</a:t>
            </a:r>
          </a:p>
          <a:p>
            <a:r>
              <a:rPr lang="en-SG" dirty="0"/>
              <a:t>Other drills good to know:</a:t>
            </a:r>
          </a:p>
          <a:p>
            <a:pPr lvl="1"/>
            <a:r>
              <a:rPr lang="en-SG" dirty="0"/>
              <a:t>IMPIT KIRI/KANAN (shift left/right while marching to avoid obstacles; no timing)</a:t>
            </a:r>
          </a:p>
          <a:p>
            <a:pPr lvl="1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2472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C46FC-1182-4FB6-AACF-96F0184E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Locations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99B90-3C80-3E07-23E7-95C754257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Diagrams of where key locations in HTA and CDA are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766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50DB-4659-F0EE-588A-99E7378AB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Between Venues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6CF2-80AF-6E96-0F23-EEC1A1AA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22732"/>
          </a:xfrm>
        </p:spPr>
        <p:txBody>
          <a:bodyPr/>
          <a:lstStyle/>
          <a:p>
            <a:r>
              <a:rPr lang="en-GB" dirty="0"/>
              <a:t>Indoors/wet weather</a:t>
            </a:r>
          </a:p>
          <a:p>
            <a:pPr lvl="1"/>
            <a:r>
              <a:rPr lang="en-GB" dirty="0"/>
              <a:t>Walk, don’t run</a:t>
            </a:r>
          </a:p>
          <a:p>
            <a:pPr lvl="1"/>
            <a:r>
              <a:rPr lang="en-GB" dirty="0"/>
              <a:t>Stay in 1 line</a:t>
            </a:r>
          </a:p>
          <a:p>
            <a:pPr lvl="1"/>
            <a:r>
              <a:rPr lang="en-GB" dirty="0"/>
              <a:t>Beret should be taken off when indoors</a:t>
            </a:r>
          </a:p>
          <a:p>
            <a:pPr lvl="2"/>
            <a:r>
              <a:rPr lang="en-GB" dirty="0"/>
              <a:t>Ask permission to do so if you are entering a room with your beret on</a:t>
            </a:r>
          </a:p>
          <a:p>
            <a:r>
              <a:rPr lang="en-GB" dirty="0"/>
              <a:t>Outdoors</a:t>
            </a:r>
          </a:p>
          <a:p>
            <a:pPr lvl="1"/>
            <a:r>
              <a:rPr lang="en-SG" dirty="0"/>
              <a:t>March between locations</a:t>
            </a:r>
          </a:p>
          <a:p>
            <a:pPr lvl="1"/>
            <a:r>
              <a:rPr lang="en-SG" dirty="0"/>
              <a:t>Beware of vehicles, if any</a:t>
            </a:r>
          </a:p>
          <a:p>
            <a:pPr lvl="1"/>
            <a:r>
              <a:rPr lang="en-SG" dirty="0"/>
              <a:t>Stay on timing</a:t>
            </a:r>
          </a:p>
          <a:p>
            <a:pPr lvl="1"/>
            <a:r>
              <a:rPr lang="en-SG" dirty="0"/>
              <a:t>KIRI/KANAN BELOK when needed</a:t>
            </a:r>
          </a:p>
        </p:txBody>
      </p:sp>
    </p:spTree>
    <p:extLst>
      <p:ext uri="{BB962C8B-B14F-4D97-AF65-F5344CB8AC3E}">
        <p14:creationId xmlns:p14="http://schemas.microsoft.com/office/powerpoint/2010/main" val="12509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9AB8-15F6-AF77-A7B7-DFC55E76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Specialisation Course: overview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556A-0699-40A3-6A00-5AB611D71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 Spec Courses</a:t>
            </a:r>
          </a:p>
          <a:p>
            <a:pPr lvl="1"/>
            <a:r>
              <a:rPr lang="en-GB" dirty="0"/>
              <a:t>Fire Safety</a:t>
            </a:r>
          </a:p>
          <a:p>
            <a:pPr lvl="1"/>
            <a:r>
              <a:rPr lang="en-GB" dirty="0"/>
              <a:t>Medical Response</a:t>
            </a:r>
          </a:p>
          <a:p>
            <a:pPr lvl="1"/>
            <a:r>
              <a:rPr lang="en-GB" dirty="0"/>
              <a:t>Urban Search and Rescue (USAR)</a:t>
            </a:r>
          </a:p>
          <a:p>
            <a:pPr lvl="1"/>
            <a:r>
              <a:rPr lang="en-GB" dirty="0"/>
              <a:t>Marine Fire Rescue</a:t>
            </a:r>
          </a:p>
          <a:p>
            <a:r>
              <a:rPr lang="en-GB" dirty="0"/>
              <a:t>2 Possible Locations</a:t>
            </a:r>
          </a:p>
          <a:p>
            <a:pPr lvl="1"/>
            <a:r>
              <a:rPr lang="en-GB" dirty="0"/>
              <a:t>HomeTeam Academy (HTA)</a:t>
            </a:r>
          </a:p>
          <a:p>
            <a:pPr lvl="1"/>
            <a:r>
              <a:rPr lang="en-GB" dirty="0"/>
              <a:t>Civil Defence Academy (CDA)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8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05EE-410A-09F8-1866-10A9B48F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HTA Map</a:t>
            </a:r>
            <a:endParaRPr lang="en-S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4BCAE8-549D-D1EB-21C9-6E38D1348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" y="2359697"/>
            <a:ext cx="10739718" cy="4324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D0D551-FC75-4FE1-8099-A2A928A55B94}"/>
              </a:ext>
            </a:extLst>
          </p:cNvPr>
          <p:cNvSpPr txBox="1"/>
          <p:nvPr/>
        </p:nvSpPr>
        <p:spPr>
          <a:xfrm>
            <a:off x="277906" y="2671482"/>
            <a:ext cx="2954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(A) </a:t>
            </a:r>
            <a:r>
              <a:rPr lang="en-GB" dirty="0"/>
              <a:t>→ Fall-in point</a:t>
            </a:r>
          </a:p>
          <a:p>
            <a:r>
              <a:rPr lang="en-SG" dirty="0">
                <a:solidFill>
                  <a:srgbClr val="00B050"/>
                </a:solidFill>
              </a:rPr>
              <a:t>Green line </a:t>
            </a:r>
            <a:r>
              <a:rPr lang="en-GB" dirty="0"/>
              <a:t>→ Marching route</a:t>
            </a:r>
            <a:endParaRPr lang="en-S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B9B80-1DFF-EB25-094B-0EDA8C3B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CDA Map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73507-588E-0A17-759E-B1F536B2CC16}"/>
              </a:ext>
            </a:extLst>
          </p:cNvPr>
          <p:cNvSpPr txBox="1"/>
          <p:nvPr/>
        </p:nvSpPr>
        <p:spPr>
          <a:xfrm>
            <a:off x="5047129" y="600635"/>
            <a:ext cx="2954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(A) </a:t>
            </a:r>
            <a:r>
              <a:rPr lang="en-GB" dirty="0"/>
              <a:t>→ Fall-in point</a:t>
            </a:r>
          </a:p>
          <a:p>
            <a:r>
              <a:rPr lang="en-SG" dirty="0">
                <a:solidFill>
                  <a:srgbClr val="00B050"/>
                </a:solidFill>
              </a:rPr>
              <a:t>Green line </a:t>
            </a:r>
            <a:r>
              <a:rPr lang="en-GB" dirty="0"/>
              <a:t>→ Marching route</a:t>
            </a:r>
            <a:endParaRPr lang="en-SG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C7DCAD-DD60-8852-9201-A87BB20E9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27" y="496849"/>
            <a:ext cx="7442041" cy="58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3ABD-AA45-2EF9-7F9C-CD3695734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en-GB" dirty="0"/>
              <a:t>Good Luck!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597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E197A3-8FAA-C74E-2926-3C1B1A38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Admin matters</a:t>
            </a:r>
            <a:endParaRPr lang="en-S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216DED-F80D-4E0E-3116-EF5C5E742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General things to take note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985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82F1-370A-936D-8E9C-1BA4B7A5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98B5D-9CD0-2C3A-DE29-D55C0F24A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3"/>
            <a:ext cx="7729728" cy="402822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Report </a:t>
            </a:r>
            <a:r>
              <a:rPr lang="en-GB" u="sng" dirty="0"/>
              <a:t>EARLY</a:t>
            </a:r>
          </a:p>
          <a:p>
            <a:pPr lvl="1"/>
            <a:r>
              <a:rPr lang="en-GB" u="sng" dirty="0"/>
              <a:t>15-30 minutes</a:t>
            </a:r>
            <a:r>
              <a:rPr lang="en-GB" dirty="0"/>
              <a:t> before</a:t>
            </a:r>
          </a:p>
          <a:p>
            <a:pPr lvl="1"/>
            <a:r>
              <a:rPr lang="en-SG" dirty="0"/>
              <a:t>The earlier the better</a:t>
            </a:r>
          </a:p>
          <a:p>
            <a:r>
              <a:rPr lang="en-SG" dirty="0"/>
              <a:t>Be prepared: bring necessary items</a:t>
            </a:r>
          </a:p>
          <a:p>
            <a:pPr lvl="1"/>
            <a:r>
              <a:rPr lang="en-SG" dirty="0"/>
              <a:t>Water bottle</a:t>
            </a:r>
          </a:p>
          <a:p>
            <a:pPr lvl="1"/>
            <a:r>
              <a:rPr lang="en-SG" dirty="0"/>
              <a:t>Pen</a:t>
            </a:r>
          </a:p>
          <a:p>
            <a:pPr lvl="1"/>
            <a:r>
              <a:rPr lang="en-SG" dirty="0"/>
              <a:t>Notebook</a:t>
            </a:r>
          </a:p>
          <a:p>
            <a:pPr lvl="1"/>
            <a:r>
              <a:rPr lang="en-SG" dirty="0"/>
              <a:t>Student card</a:t>
            </a:r>
          </a:p>
          <a:p>
            <a:pPr lvl="1"/>
            <a:r>
              <a:rPr lang="en-SG" dirty="0"/>
              <a:t>Medication/Inhaler</a:t>
            </a:r>
          </a:p>
          <a:p>
            <a:r>
              <a:rPr lang="en-SG" dirty="0"/>
              <a:t>Keep phones, watches and wallets in bag</a:t>
            </a:r>
          </a:p>
          <a:p>
            <a:r>
              <a:rPr lang="en-SG" dirty="0"/>
              <a:t>Wear beret when entering HTA or CDA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7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F547-A1A3-ACD4-BE0A-B58EC88E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 and Decorum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6291E-2ECF-F10A-2A8B-EC506061C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3"/>
            <a:ext cx="7729728" cy="385240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Do NOT misbehave</a:t>
            </a:r>
          </a:p>
          <a:p>
            <a:r>
              <a:rPr lang="en-GB" dirty="0"/>
              <a:t>Always follow the instructions of the CLTs/HOs/AFIs</a:t>
            </a:r>
          </a:p>
          <a:p>
            <a:pPr lvl="1"/>
            <a:r>
              <a:rPr lang="en-GB" dirty="0"/>
              <a:t>CLT: Cadet Lieutenant (Sec 5/6/7, Poly/JC/IB/ITE)</a:t>
            </a:r>
          </a:p>
          <a:p>
            <a:pPr lvl="1"/>
            <a:r>
              <a:rPr lang="en-GB" dirty="0"/>
              <a:t>HO: Honorary Officer (Adult volunteers)</a:t>
            </a:r>
          </a:p>
          <a:p>
            <a:pPr lvl="1"/>
            <a:r>
              <a:rPr lang="en-GB" dirty="0"/>
              <a:t>AFI: Assistant Field Instructor (SCDF Sergeants)</a:t>
            </a:r>
          </a:p>
          <a:p>
            <a:r>
              <a:rPr lang="en-SG" dirty="0"/>
              <a:t>Greet uniformed personnel by rank</a:t>
            </a:r>
          </a:p>
          <a:p>
            <a:pPr lvl="1"/>
            <a:r>
              <a:rPr lang="en-SG" dirty="0"/>
              <a:t>“Good morning/afternoon Sir/Ma’am!”</a:t>
            </a:r>
          </a:p>
          <a:p>
            <a:pPr lvl="1"/>
            <a:r>
              <a:rPr lang="en-SG" dirty="0"/>
              <a:t>Male officers: Sir; Female officers: Ma’am (NOT ‘Madam’)</a:t>
            </a:r>
          </a:p>
          <a:p>
            <a:pPr lvl="1"/>
            <a:r>
              <a:rPr lang="en-SG" dirty="0"/>
              <a:t>If both you and the officer is in headgear, </a:t>
            </a:r>
            <a:r>
              <a:rPr lang="en-SG" b="1" u="sng" dirty="0"/>
              <a:t>salute</a:t>
            </a:r>
            <a:r>
              <a:rPr lang="en-SG" dirty="0"/>
              <a:t>.</a:t>
            </a:r>
          </a:p>
          <a:p>
            <a:r>
              <a:rPr lang="en-SG" dirty="0"/>
              <a:t>If an AFI/CLT/HO says ‘Cadets, listen up!’, you </a:t>
            </a:r>
            <a:r>
              <a:rPr lang="en-SG" b="1" u="sng" dirty="0"/>
              <a:t>must</a:t>
            </a:r>
            <a:r>
              <a:rPr lang="en-SG" dirty="0"/>
              <a:t> respond with ‘Yes Sir/Ma’am!’</a:t>
            </a:r>
          </a:p>
        </p:txBody>
      </p:sp>
    </p:spTree>
    <p:extLst>
      <p:ext uri="{BB962C8B-B14F-4D97-AF65-F5344CB8AC3E}">
        <p14:creationId xmlns:p14="http://schemas.microsoft.com/office/powerpoint/2010/main" val="36640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79EC-5FDB-137F-C9F0-81688C49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8837"/>
            <a:ext cx="7729728" cy="1188720"/>
          </a:xfrm>
        </p:spPr>
        <p:txBody>
          <a:bodyPr/>
          <a:lstStyle/>
          <a:p>
            <a:r>
              <a:rPr lang="en-GB" dirty="0"/>
              <a:t>NCDCC ranks</a:t>
            </a:r>
            <a:endParaRPr lang="en-S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95F998-013D-D04E-4507-C85C2B1C189E}"/>
              </a:ext>
            </a:extLst>
          </p:cNvPr>
          <p:cNvSpPr txBox="1"/>
          <p:nvPr/>
        </p:nvSpPr>
        <p:spPr>
          <a:xfrm>
            <a:off x="0" y="6583185"/>
            <a:ext cx="2533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Image credit: </a:t>
            </a:r>
            <a:r>
              <a:rPr lang="en-GB" sz="1000" dirty="0">
                <a:hlinkClick r:id="rId3"/>
              </a:rPr>
              <a:t>https://efssncdcc.blogspot.com</a:t>
            </a:r>
            <a:endParaRPr lang="en-GB" sz="10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9FEC4C-4651-B3DC-491B-6CE77E870E89}"/>
              </a:ext>
            </a:extLst>
          </p:cNvPr>
          <p:cNvGrpSpPr>
            <a:grpSpLocks noChangeAspect="1"/>
          </p:cNvGrpSpPr>
          <p:nvPr/>
        </p:nvGrpSpPr>
        <p:grpSpPr>
          <a:xfrm>
            <a:off x="2768479" y="1720129"/>
            <a:ext cx="2252238" cy="2414227"/>
            <a:chOff x="1108667" y="2223350"/>
            <a:chExt cx="2244935" cy="27611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C4CDDD-7163-2CE7-F531-9421E8B37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5767" y="2424556"/>
              <a:ext cx="990738" cy="168616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101ECA-6193-BC3D-4FBC-4E1D2AA4B1DC}"/>
                </a:ext>
              </a:extLst>
            </p:cNvPr>
            <p:cNvSpPr txBox="1"/>
            <p:nvPr/>
          </p:nvSpPr>
          <p:spPr>
            <a:xfrm>
              <a:off x="1136566" y="4072611"/>
              <a:ext cx="2198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Officer Cadet Trainee</a:t>
              </a:r>
            </a:p>
            <a:p>
              <a:pPr algn="ctr"/>
              <a:r>
                <a:rPr lang="en-GB" dirty="0"/>
                <a:t>(OCT)</a:t>
              </a:r>
              <a:endParaRPr lang="en-SG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40B18E4-DD7F-838D-EBBE-F98E9FB939B3}"/>
                </a:ext>
              </a:extLst>
            </p:cNvPr>
            <p:cNvSpPr/>
            <p:nvPr/>
          </p:nvSpPr>
          <p:spPr>
            <a:xfrm>
              <a:off x="1108667" y="2223350"/>
              <a:ext cx="2244935" cy="2761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319422F-5CFE-7800-87F1-1C59FFFE84CB}"/>
              </a:ext>
            </a:extLst>
          </p:cNvPr>
          <p:cNvGrpSpPr/>
          <p:nvPr/>
        </p:nvGrpSpPr>
        <p:grpSpPr>
          <a:xfrm>
            <a:off x="5310161" y="1763613"/>
            <a:ext cx="1780416" cy="2389997"/>
            <a:chOff x="5113443" y="1737032"/>
            <a:chExt cx="1780416" cy="23899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8F7AA1-3362-ABAF-55E5-86E361F76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8746" y="1901685"/>
              <a:ext cx="816847" cy="145951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5902F4-36FE-CD78-9052-7E3AE31BE58B}"/>
                </a:ext>
              </a:extLst>
            </p:cNvPr>
            <p:cNvSpPr txBox="1"/>
            <p:nvPr/>
          </p:nvSpPr>
          <p:spPr>
            <a:xfrm>
              <a:off x="5248261" y="3324467"/>
              <a:ext cx="1527208" cy="559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Cadet Lieutenant</a:t>
              </a:r>
            </a:p>
            <a:p>
              <a:pPr algn="ctr"/>
              <a:r>
                <a:rPr lang="en-GB" dirty="0"/>
                <a:t>(CLT)</a:t>
              </a:r>
              <a:endParaRPr lang="en-SG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CE74BB6-DE7E-3F70-04AA-35C2E5FDEE1A}"/>
                </a:ext>
              </a:extLst>
            </p:cNvPr>
            <p:cNvSpPr/>
            <p:nvPr/>
          </p:nvSpPr>
          <p:spPr>
            <a:xfrm>
              <a:off x="5113443" y="1737032"/>
              <a:ext cx="1780416" cy="23899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0861DC1-5A8E-CF95-70B6-362A9EA4C5FA}"/>
              </a:ext>
            </a:extLst>
          </p:cNvPr>
          <p:cNvGrpSpPr/>
          <p:nvPr/>
        </p:nvGrpSpPr>
        <p:grpSpPr>
          <a:xfrm>
            <a:off x="7380021" y="1751497"/>
            <a:ext cx="2413144" cy="2414227"/>
            <a:chOff x="7089444" y="1720129"/>
            <a:chExt cx="2413144" cy="241422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C815D0A-B1DC-C070-0499-54BB89EBC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8302" y="1905260"/>
              <a:ext cx="967254" cy="146511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CEEF9B-9DC9-FAC3-3F60-5BC790034CCC}"/>
                </a:ext>
              </a:extLst>
            </p:cNvPr>
            <p:cNvSpPr txBox="1"/>
            <p:nvPr/>
          </p:nvSpPr>
          <p:spPr>
            <a:xfrm>
              <a:off x="7133080" y="3370370"/>
              <a:ext cx="2333861" cy="576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Senior Cadet Lieutenant</a:t>
              </a:r>
            </a:p>
            <a:p>
              <a:pPr algn="ctr"/>
              <a:r>
                <a:rPr lang="en-GB" dirty="0"/>
                <a:t>(SCLT)</a:t>
              </a:r>
              <a:endParaRPr lang="en-SG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5E19E69-B973-1431-417E-E4B978C55545}"/>
                </a:ext>
              </a:extLst>
            </p:cNvPr>
            <p:cNvSpPr/>
            <p:nvPr/>
          </p:nvSpPr>
          <p:spPr>
            <a:xfrm>
              <a:off x="7089444" y="1720129"/>
              <a:ext cx="2413144" cy="241422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AD962F-3B2C-C51D-658A-299D5533EEC6}"/>
              </a:ext>
            </a:extLst>
          </p:cNvPr>
          <p:cNvGrpSpPr/>
          <p:nvPr/>
        </p:nvGrpSpPr>
        <p:grpSpPr>
          <a:xfrm>
            <a:off x="9047452" y="4327507"/>
            <a:ext cx="1353080" cy="2365194"/>
            <a:chOff x="7427444" y="4377648"/>
            <a:chExt cx="1353080" cy="236519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894DB6-101D-8CB3-6C4F-8F314EFA7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100"/>
            <a:stretch>
              <a:fillRect/>
            </a:stretch>
          </p:blipFill>
          <p:spPr>
            <a:xfrm>
              <a:off x="7642007" y="4548102"/>
              <a:ext cx="922023" cy="144944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CE6F87-450C-6A51-F21C-06071ED3272F}"/>
                </a:ext>
              </a:extLst>
            </p:cNvPr>
            <p:cNvSpPr txBox="1"/>
            <p:nvPr/>
          </p:nvSpPr>
          <p:spPr>
            <a:xfrm>
              <a:off x="7787656" y="5989069"/>
              <a:ext cx="630723" cy="564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Major</a:t>
              </a:r>
            </a:p>
            <a:p>
              <a:pPr algn="ctr"/>
              <a:r>
                <a:rPr lang="en-SG" dirty="0"/>
                <a:t>(MAJ)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70F6F4A-6243-D194-E459-7CAEB1CCA3B1}"/>
                </a:ext>
              </a:extLst>
            </p:cNvPr>
            <p:cNvSpPr/>
            <p:nvPr/>
          </p:nvSpPr>
          <p:spPr>
            <a:xfrm>
              <a:off x="7427444" y="4377648"/>
              <a:ext cx="1353080" cy="23651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A74C7F-E30A-B751-E20C-A3B12857B108}"/>
              </a:ext>
            </a:extLst>
          </p:cNvPr>
          <p:cNvGrpSpPr/>
          <p:nvPr/>
        </p:nvGrpSpPr>
        <p:grpSpPr>
          <a:xfrm>
            <a:off x="5310161" y="4332105"/>
            <a:ext cx="1477896" cy="2414226"/>
            <a:chOff x="5086038" y="4332105"/>
            <a:chExt cx="1477896" cy="2414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6645B6A-ED73-3E55-9F86-21FE5FB0E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17100" y="4509647"/>
              <a:ext cx="1010049" cy="145423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0A21D0-8232-180E-AEF7-84EDF0C42A24}"/>
                </a:ext>
              </a:extLst>
            </p:cNvPr>
            <p:cNvSpPr txBox="1"/>
            <p:nvPr/>
          </p:nvSpPr>
          <p:spPr>
            <a:xfrm>
              <a:off x="5237668" y="5960053"/>
              <a:ext cx="11689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Lieutenant</a:t>
              </a:r>
            </a:p>
            <a:p>
              <a:pPr algn="ctr"/>
              <a:r>
                <a:rPr lang="en-GB" dirty="0"/>
                <a:t>(LTA)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D3B1021-73A4-FF20-C358-0E8DE269E3E0}"/>
                </a:ext>
              </a:extLst>
            </p:cNvPr>
            <p:cNvSpPr/>
            <p:nvPr/>
          </p:nvSpPr>
          <p:spPr>
            <a:xfrm>
              <a:off x="5086038" y="4332105"/>
              <a:ext cx="1477896" cy="241422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24F8C07-36D9-7984-30B0-AC5D64182572}"/>
              </a:ext>
            </a:extLst>
          </p:cNvPr>
          <p:cNvGrpSpPr/>
          <p:nvPr/>
        </p:nvGrpSpPr>
        <p:grpSpPr>
          <a:xfrm>
            <a:off x="7090577" y="4330372"/>
            <a:ext cx="1659152" cy="2365194"/>
            <a:chOff x="4317094" y="4336505"/>
            <a:chExt cx="1659152" cy="23651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C6E31DA-D511-1F7D-22F2-60049C5AB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6220" y="4504845"/>
              <a:ext cx="847191" cy="145951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E7DC73-F7E9-DE97-5EFE-36FEA96118A7}"/>
                </a:ext>
              </a:extLst>
            </p:cNvPr>
            <p:cNvSpPr txBox="1"/>
            <p:nvPr/>
          </p:nvSpPr>
          <p:spPr>
            <a:xfrm>
              <a:off x="4719531" y="5964362"/>
              <a:ext cx="9005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Captain</a:t>
              </a:r>
              <a:endParaRPr lang="en-SG" dirty="0"/>
            </a:p>
            <a:p>
              <a:pPr algn="ctr"/>
              <a:r>
                <a:rPr lang="en-SG" dirty="0"/>
                <a:t>(CPT)</a:t>
              </a:r>
              <a:endParaRPr lang="en-GB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D67813D-4965-009D-5E57-A70FA807104E}"/>
                </a:ext>
              </a:extLst>
            </p:cNvPr>
            <p:cNvSpPr/>
            <p:nvPr/>
          </p:nvSpPr>
          <p:spPr>
            <a:xfrm>
              <a:off x="4317094" y="4336505"/>
              <a:ext cx="1659152" cy="23651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C23A0D5-3D41-3990-6AED-5BA6DE735A3C}"/>
              </a:ext>
            </a:extLst>
          </p:cNvPr>
          <p:cNvSpPr txBox="1"/>
          <p:nvPr/>
        </p:nvSpPr>
        <p:spPr>
          <a:xfrm>
            <a:off x="383282" y="2607796"/>
            <a:ext cx="2071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CLT Ranks:</a:t>
            </a:r>
            <a:endParaRPr lang="en-SG" sz="3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F617DD-B659-BC71-8711-220F1B771D1E}"/>
              </a:ext>
            </a:extLst>
          </p:cNvPr>
          <p:cNvSpPr txBox="1"/>
          <p:nvPr/>
        </p:nvSpPr>
        <p:spPr>
          <a:xfrm>
            <a:off x="416232" y="522058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HO Ranks:</a:t>
            </a:r>
            <a:endParaRPr lang="en-SG" sz="32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DC7B4F4-1BBA-A8A5-6DEC-623DFA303B24}"/>
              </a:ext>
            </a:extLst>
          </p:cNvPr>
          <p:cNvGrpSpPr>
            <a:grpSpLocks noChangeAspect="1"/>
          </p:cNvGrpSpPr>
          <p:nvPr/>
        </p:nvGrpSpPr>
        <p:grpSpPr>
          <a:xfrm>
            <a:off x="2763971" y="4336505"/>
            <a:ext cx="2252238" cy="2414227"/>
            <a:chOff x="1108667" y="2223350"/>
            <a:chExt cx="2244935" cy="276113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6CEE02B-F571-8289-7F37-EA1266E5D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5767" y="2424556"/>
              <a:ext cx="990738" cy="168616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A25184-6676-A6F6-128C-75F39E086810}"/>
                </a:ext>
              </a:extLst>
            </p:cNvPr>
            <p:cNvSpPr txBox="1"/>
            <p:nvPr/>
          </p:nvSpPr>
          <p:spPr>
            <a:xfrm>
              <a:off x="1136566" y="4072611"/>
              <a:ext cx="2198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Officer Cadet Trainee</a:t>
              </a:r>
            </a:p>
            <a:p>
              <a:pPr algn="ctr"/>
              <a:r>
                <a:rPr lang="en-GB" dirty="0"/>
                <a:t>(OCT)</a:t>
              </a:r>
              <a:endParaRPr lang="en-SG" dirty="0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C3FD65F5-A622-8E41-7FA8-1460B143EF7A}"/>
                </a:ext>
              </a:extLst>
            </p:cNvPr>
            <p:cNvSpPr/>
            <p:nvPr/>
          </p:nvSpPr>
          <p:spPr>
            <a:xfrm>
              <a:off x="1108667" y="2223350"/>
              <a:ext cx="2244935" cy="2761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12190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EC833-FAB0-8E0F-576C-E90B6B1E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SCDF Ranks</a:t>
            </a:r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0E20C-200B-0EE0-FE3C-7C429E077C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6"/>
          <a:stretch>
            <a:fillRect/>
          </a:stretch>
        </p:blipFill>
        <p:spPr>
          <a:xfrm>
            <a:off x="3085824" y="4704591"/>
            <a:ext cx="900599" cy="1861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F171E0-0699-CAD0-0DFE-1A96D5FC1B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71"/>
          <a:stretch>
            <a:fillRect/>
          </a:stretch>
        </p:blipFill>
        <p:spPr>
          <a:xfrm>
            <a:off x="4312688" y="4704589"/>
            <a:ext cx="827586" cy="1861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138FF6-68D7-0F09-37BA-DDD0EE466B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37"/>
          <a:stretch>
            <a:fillRect/>
          </a:stretch>
        </p:blipFill>
        <p:spPr>
          <a:xfrm>
            <a:off x="5466539" y="4704590"/>
            <a:ext cx="900599" cy="186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772CD9-CBF8-62F1-71D2-F2ACC723D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7508" y="4704590"/>
            <a:ext cx="1242735" cy="18611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507504-4395-5F00-27DD-BC4E5EF85C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613" y="4704590"/>
            <a:ext cx="1064353" cy="18611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2F9D93-FAC6-A104-F2E3-AE66F6A5E5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1914" y="2384615"/>
            <a:ext cx="1072233" cy="18611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1327C2-B7F9-D12B-71C1-D4302778EE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2667" y="2384612"/>
            <a:ext cx="1066816" cy="18611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BCB460-9E41-1776-5496-E116AF8614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2586" y="2384612"/>
            <a:ext cx="924785" cy="18611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716EFA-78BE-D76B-91CC-E5B5529317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5628" y="2394612"/>
            <a:ext cx="1233211" cy="18611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F2B594-E040-7C71-2A49-B3BA38012F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42228" y="2384612"/>
            <a:ext cx="1232851" cy="186113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4BB4A7E-2953-7B70-2714-8DB065C3F1AE}"/>
              </a:ext>
            </a:extLst>
          </p:cNvPr>
          <p:cNvSpPr txBox="1"/>
          <p:nvPr/>
        </p:nvSpPr>
        <p:spPr>
          <a:xfrm>
            <a:off x="349620" y="3136613"/>
            <a:ext cx="2321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NCO Ranks:</a:t>
            </a:r>
            <a:endParaRPr lang="en-SG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3EAC2B-79C8-C151-C26F-78997FEED098}"/>
              </a:ext>
            </a:extLst>
          </p:cNvPr>
          <p:cNvSpPr txBox="1"/>
          <p:nvPr/>
        </p:nvSpPr>
        <p:spPr>
          <a:xfrm>
            <a:off x="349619" y="5308533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Officer Ranks:</a:t>
            </a:r>
            <a:endParaRPr lang="en-SG" sz="32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DE286B1-86DC-CDA2-3A44-E8DFBCCE1F03}"/>
              </a:ext>
            </a:extLst>
          </p:cNvPr>
          <p:cNvSpPr/>
          <p:nvPr/>
        </p:nvSpPr>
        <p:spPr>
          <a:xfrm>
            <a:off x="9271797" y="2153410"/>
            <a:ext cx="2331647" cy="23316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62D9472-302D-10AE-49AD-53F0B56E32F5}"/>
              </a:ext>
            </a:extLst>
          </p:cNvPr>
          <p:cNvCxnSpPr>
            <a:cxnSpLocks/>
            <a:stCxn id="32" idx="4"/>
            <a:endCxn id="46" idx="0"/>
          </p:cNvCxnSpPr>
          <p:nvPr/>
        </p:nvCxnSpPr>
        <p:spPr>
          <a:xfrm>
            <a:off x="10437621" y="4485057"/>
            <a:ext cx="448462" cy="976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41134640-956F-9C13-873D-CF3EBE5F637E}"/>
              </a:ext>
            </a:extLst>
          </p:cNvPr>
          <p:cNvSpPr/>
          <p:nvPr/>
        </p:nvSpPr>
        <p:spPr>
          <a:xfrm>
            <a:off x="6843848" y="2153410"/>
            <a:ext cx="2389815" cy="23898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368A33C-979E-D84E-C382-2E96D3208195}"/>
              </a:ext>
            </a:extLst>
          </p:cNvPr>
          <p:cNvCxnSpPr>
            <a:cxnSpLocks/>
            <a:stCxn id="38" idx="4"/>
            <a:endCxn id="46" idx="1"/>
          </p:cNvCxnSpPr>
          <p:nvPr/>
        </p:nvCxnSpPr>
        <p:spPr>
          <a:xfrm>
            <a:off x="8038756" y="4543225"/>
            <a:ext cx="1891028" cy="1470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729F0BC-C121-4D37-A857-F8E99037D97A}"/>
              </a:ext>
            </a:extLst>
          </p:cNvPr>
          <p:cNvSpPr/>
          <p:nvPr/>
        </p:nvSpPr>
        <p:spPr>
          <a:xfrm>
            <a:off x="9929784" y="5461216"/>
            <a:ext cx="1912597" cy="110450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can call Warrant Officers ‘Encik’</a:t>
            </a:r>
            <a:endParaRPr lang="en-S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D128-1BC6-5717-736E-37E79B8E8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Rank notes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4AD2-9BAD-88C8-ED20-A3B669A2C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Highest NCDCC rank (MAJ) is still lower than SCDF ranks.</a:t>
            </a:r>
          </a:p>
          <a:p>
            <a:r>
              <a:rPr lang="en-GB" dirty="0"/>
              <a:t>Hierarchy of ranks:</a:t>
            </a:r>
            <a:endParaRPr lang="en-SG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1F2F69C-89B5-FCC8-4D35-763B359A0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5830534"/>
              </p:ext>
            </p:extLst>
          </p:nvPr>
        </p:nvGraphicFramePr>
        <p:xfrm>
          <a:off x="2542988" y="3429000"/>
          <a:ext cx="5121836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35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271C77-3E48-4009-BA17-1F1D81F5E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2271C77-3E48-4009-BA17-1F1D81F5E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4EFEF5-DF03-408E-A05B-C148F3D15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A24EFEF5-DF03-408E-A05B-C148F3D15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5FA486-D6EF-4A99-8002-85D11C182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35FA486-D6EF-4A99-8002-85D11C182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B24D83-4C37-4980-B332-6AA9DA8FA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01B24D83-4C37-4980-B332-6AA9DA8FA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35031B-EBE8-48B2-B78F-8A74A6F9C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A935031B-EBE8-48B2-B78F-8A74A6F9C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A51B-0018-E606-A581-3A6FCAD3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Procedures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00F4-C053-516A-ECBA-5B7ABE53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25104"/>
          </a:xfrm>
        </p:spPr>
        <p:txBody>
          <a:bodyPr>
            <a:normAutofit/>
          </a:bodyPr>
          <a:lstStyle/>
          <a:p>
            <a:r>
              <a:rPr lang="en-GB" dirty="0"/>
              <a:t>When entering a room, do NOT sit down immediately</a:t>
            </a:r>
          </a:p>
          <a:p>
            <a:pPr lvl="1"/>
            <a:r>
              <a:rPr lang="en-GB" dirty="0"/>
              <a:t>Ask for permission to sit</a:t>
            </a:r>
          </a:p>
          <a:p>
            <a:r>
              <a:rPr lang="en-GB" dirty="0"/>
              <a:t>When entering a room, and are wearing your beret, do NOT take off your beret</a:t>
            </a:r>
          </a:p>
          <a:p>
            <a:pPr lvl="1"/>
            <a:r>
              <a:rPr lang="en-GB" dirty="0"/>
              <a:t>Ask for permission to take off your beret</a:t>
            </a:r>
          </a:p>
          <a:p>
            <a:r>
              <a:rPr lang="en-GB" dirty="0"/>
              <a:t>Be smart: combine requests</a:t>
            </a:r>
            <a:endParaRPr lang="en-SG" dirty="0"/>
          </a:p>
          <a:p>
            <a:r>
              <a:rPr lang="en-SG" dirty="0"/>
              <a:t>Optional: If you want to be very by-the-book, sitting down will automatically be sitting in DIAM; you need to ask permission to sit at ease</a:t>
            </a:r>
          </a:p>
          <a:p>
            <a:pPr lvl="1"/>
            <a:r>
              <a:rPr lang="en-SG" dirty="0"/>
              <a:t>This is rarely practiced, but if they do, be prepared!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4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4F6F61669A9E48B7FDDC494D086B76" ma:contentTypeVersion="16" ma:contentTypeDescription="Create a new document." ma:contentTypeScope="" ma:versionID="3b78c49d7f8b5e6c8c208d7e33a843b4">
  <xsd:schema xmlns:xsd="http://www.w3.org/2001/XMLSchema" xmlns:xs="http://www.w3.org/2001/XMLSchema" xmlns:p="http://schemas.microsoft.com/office/2006/metadata/properties" xmlns:ns3="c81cd164-7414-400d-86b1-9944df6d9d53" xmlns:ns4="09654eee-f112-4eca-948a-893db64e15ae" targetNamespace="http://schemas.microsoft.com/office/2006/metadata/properties" ma:root="true" ma:fieldsID="53a091dd50d518ef82073bc29d4d1df8" ns3:_="" ns4:_="">
    <xsd:import namespace="c81cd164-7414-400d-86b1-9944df6d9d53"/>
    <xsd:import namespace="09654eee-f112-4eca-948a-893db64e15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1cd164-7414-400d-86b1-9944df6d9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54eee-f112-4eca-948a-893db64e15a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1cd164-7414-400d-86b1-9944df6d9d53" xsi:nil="true"/>
  </documentManagement>
</p:properties>
</file>

<file path=customXml/itemProps1.xml><?xml version="1.0" encoding="utf-8"?>
<ds:datastoreItem xmlns:ds="http://schemas.openxmlformats.org/officeDocument/2006/customXml" ds:itemID="{421680B0-D333-4777-9AD2-57879F6F2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1cd164-7414-400d-86b1-9944df6d9d53"/>
    <ds:schemaRef ds:uri="09654eee-f112-4eca-948a-893db64e15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606CAE-8EE5-4684-8817-E1A5EB188A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3AB578-C11E-4F4B-9C1F-E095C46EC663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c81cd164-7414-400d-86b1-9944df6d9d53"/>
    <ds:schemaRef ds:uri="http://schemas.microsoft.com/office/2006/documentManagement/types"/>
    <ds:schemaRef ds:uri="http://schemas.openxmlformats.org/package/2006/metadata/core-properties"/>
    <ds:schemaRef ds:uri="09654eee-f112-4eca-948a-893db64e15ae"/>
  </ds:schemaRefs>
</ds:datastoreItem>
</file>

<file path=docMetadata/LabelInfo.xml><?xml version="1.0" encoding="utf-8"?>
<clbl:labelList xmlns:clbl="http://schemas.microsoft.com/office/2020/mipLabelMetadata">
  <clbl:label id="{3b2f12de-4d54-490b-908f-dc26b91244dc}" enabled="0" method="" siteId="{3b2f12de-4d54-490b-908f-dc26b91244d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492</TotalTime>
  <Words>1425</Words>
  <Application>Microsoft Office PowerPoint</Application>
  <PresentationFormat>Widescreen</PresentationFormat>
  <Paragraphs>194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Arial</vt:lpstr>
      <vt:lpstr>Gill Sans MT</vt:lpstr>
      <vt:lpstr>Parcel</vt:lpstr>
      <vt:lpstr>NCDCC Y3 Specialisation Course: Preparation &amp; Notes</vt:lpstr>
      <vt:lpstr>Specialisation Course: overview</vt:lpstr>
      <vt:lpstr>Admin matters</vt:lpstr>
      <vt:lpstr>Reporting</vt:lpstr>
      <vt:lpstr>Behaviour and Decorum</vt:lpstr>
      <vt:lpstr>NCDCC ranks</vt:lpstr>
      <vt:lpstr>SCDF Ranks</vt:lpstr>
      <vt:lpstr>Rank notes</vt:lpstr>
      <vt:lpstr>Procedures</vt:lpstr>
      <vt:lpstr>uniform</vt:lpstr>
      <vt:lpstr>Types of uniform</vt:lpstr>
      <vt:lpstr>Smart 4 notes</vt:lpstr>
      <vt:lpstr>Appearance</vt:lpstr>
      <vt:lpstr>Drills</vt:lpstr>
      <vt:lpstr>Muster Parade</vt:lpstr>
      <vt:lpstr>Water Parade</vt:lpstr>
      <vt:lpstr>FD Bronze &amp; Silver</vt:lpstr>
      <vt:lpstr>Locations</vt:lpstr>
      <vt:lpstr>Moving Between Venues</vt:lpstr>
      <vt:lpstr>HTA Map</vt:lpstr>
      <vt:lpstr>CDA Map</vt:lpstr>
      <vt:lpstr>Good Luck!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NATHANIEL SHAAN DHALIWAL</dc:creator>
  <cp:lastModifiedBy>NATHANIEL SHAAN DHALIWAL</cp:lastModifiedBy>
  <cp:revision>1</cp:revision>
  <dcterms:created xsi:type="dcterms:W3CDTF">2026-02-22T09:32:00Z</dcterms:created>
  <dcterms:modified xsi:type="dcterms:W3CDTF">2026-03-04T13:19:57Z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0x010100AD4F6F61669A9E48B7FDDC494D086B76</vt:lpwstr>
  </property>
</Properties>
</file>